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sldIdLst>
    <p:sldId id="318" r:id="rId2"/>
    <p:sldId id="261" r:id="rId3"/>
    <p:sldId id="260" r:id="rId4"/>
    <p:sldId id="262" r:id="rId5"/>
    <p:sldId id="263" r:id="rId6"/>
    <p:sldId id="264" r:id="rId7"/>
    <p:sldId id="267" r:id="rId8"/>
    <p:sldId id="268" r:id="rId9"/>
    <p:sldId id="270" r:id="rId10"/>
    <p:sldId id="303" r:id="rId11"/>
    <p:sldId id="272" r:id="rId12"/>
    <p:sldId id="304" r:id="rId13"/>
    <p:sldId id="305" r:id="rId14"/>
    <p:sldId id="306" r:id="rId15"/>
    <p:sldId id="307" r:id="rId16"/>
    <p:sldId id="308" r:id="rId17"/>
    <p:sldId id="275" r:id="rId18"/>
    <p:sldId id="276" r:id="rId19"/>
    <p:sldId id="279" r:id="rId20"/>
    <p:sldId id="290" r:id="rId21"/>
    <p:sldId id="309" r:id="rId22"/>
    <p:sldId id="310" r:id="rId23"/>
    <p:sldId id="311" r:id="rId24"/>
    <p:sldId id="312" r:id="rId25"/>
    <p:sldId id="294" r:id="rId26"/>
    <p:sldId id="301" r:id="rId27"/>
    <p:sldId id="295" r:id="rId28"/>
    <p:sldId id="313" r:id="rId29"/>
    <p:sldId id="316" r:id="rId30"/>
    <p:sldId id="319" r:id="rId31"/>
    <p:sldId id="320" r:id="rId32"/>
    <p:sldId id="314" r:id="rId33"/>
    <p:sldId id="321" r:id="rId34"/>
    <p:sldId id="328" r:id="rId35"/>
    <p:sldId id="329" r:id="rId36"/>
    <p:sldId id="330" r:id="rId37"/>
    <p:sldId id="322" r:id="rId38"/>
    <p:sldId id="323" r:id="rId39"/>
    <p:sldId id="324" r:id="rId40"/>
    <p:sldId id="325" r:id="rId41"/>
    <p:sldId id="326" r:id="rId42"/>
    <p:sldId id="327" r:id="rId43"/>
    <p:sldId id="331" r:id="rId44"/>
    <p:sldId id="315" r:id="rId45"/>
    <p:sldId id="332" r:id="rId46"/>
    <p:sldId id="333" r:id="rId47"/>
    <p:sldId id="334" r:id="rId48"/>
    <p:sldId id="335" r:id="rId49"/>
    <p:sldId id="336" r:id="rId50"/>
    <p:sldId id="337" r:id="rId51"/>
    <p:sldId id="338" r:id="rId52"/>
    <p:sldId id="339" r:id="rId53"/>
    <p:sldId id="340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76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5276088"/>
            <a:ext cx="11347704" cy="786384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defRPr lang="en-US" sz="44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980176"/>
            <a:ext cx="11347704" cy="530352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F9A648C8-0436-6FAF-8B52-BA15EFB5F90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1" y="343038"/>
            <a:ext cx="11506200" cy="4792766"/>
          </a:xfrm>
          <a:custGeom>
            <a:avLst/>
            <a:gdLst>
              <a:gd name="connsiteX0" fmla="*/ 292023 w 11506200"/>
              <a:gd name="connsiteY0" fmla="*/ 0 h 4792766"/>
              <a:gd name="connsiteX1" fmla="*/ 11214177 w 11506200"/>
              <a:gd name="connsiteY1" fmla="*/ 0 h 4792766"/>
              <a:gd name="connsiteX2" fmla="*/ 11506200 w 11506200"/>
              <a:gd name="connsiteY2" fmla="*/ 292023 h 4792766"/>
              <a:gd name="connsiteX3" fmla="*/ 11506200 w 11506200"/>
              <a:gd name="connsiteY3" fmla="*/ 4500743 h 4792766"/>
              <a:gd name="connsiteX4" fmla="*/ 11214177 w 11506200"/>
              <a:gd name="connsiteY4" fmla="*/ 4792766 h 4792766"/>
              <a:gd name="connsiteX5" fmla="*/ 292023 w 11506200"/>
              <a:gd name="connsiteY5" fmla="*/ 4792766 h 4792766"/>
              <a:gd name="connsiteX6" fmla="*/ 0 w 11506200"/>
              <a:gd name="connsiteY6" fmla="*/ 4500743 h 4792766"/>
              <a:gd name="connsiteX7" fmla="*/ 0 w 11506200"/>
              <a:gd name="connsiteY7" fmla="*/ 292023 h 4792766"/>
              <a:gd name="connsiteX8" fmla="*/ 292023 w 11506200"/>
              <a:gd name="connsiteY8" fmla="*/ 0 h 47927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6200" h="4792766">
                <a:moveTo>
                  <a:pt x="292023" y="0"/>
                </a:moveTo>
                <a:lnTo>
                  <a:pt x="11214177" y="0"/>
                </a:lnTo>
                <a:cubicBezTo>
                  <a:pt x="11375457" y="0"/>
                  <a:pt x="11506200" y="130743"/>
                  <a:pt x="11506200" y="292023"/>
                </a:cubicBezTo>
                <a:lnTo>
                  <a:pt x="11506200" y="4500743"/>
                </a:lnTo>
                <a:cubicBezTo>
                  <a:pt x="11506200" y="4662023"/>
                  <a:pt x="11375457" y="4792766"/>
                  <a:pt x="11214177" y="4792766"/>
                </a:cubicBezTo>
                <a:lnTo>
                  <a:pt x="292023" y="4792766"/>
                </a:lnTo>
                <a:cubicBezTo>
                  <a:pt x="130743" y="4792766"/>
                  <a:pt x="0" y="4662023"/>
                  <a:pt x="0" y="4500743"/>
                </a:cubicBezTo>
                <a:lnTo>
                  <a:pt x="0" y="292023"/>
                </a:lnTo>
                <a:cubicBezTo>
                  <a:pt x="0" y="130743"/>
                  <a:pt x="130743" y="0"/>
                  <a:pt x="292023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6CD91AB5-8D64-469B-81DF-A26B406D2B54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65125"/>
          </a:xfrm>
        </p:spPr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42341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11480"/>
            <a:ext cx="11045952" cy="1828800"/>
          </a:xfrm>
        </p:spPr>
        <p:txBody>
          <a:bodyPr anchor="t">
            <a:normAutofit/>
          </a:bodyPr>
          <a:lstStyle>
            <a:lvl1pPr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98464" y="2423160"/>
            <a:ext cx="5486400" cy="3886200"/>
          </a:xfr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B0C55-2E11-4E7F-9EF8-868B07C6C42C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81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Pho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4019F8-742E-9EEF-F591-C9666AC32A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4384" y="1012952"/>
            <a:ext cx="4023360" cy="1636776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FE8E4848-C9F6-6844-AB1C-C4F0E8A472A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42901" y="345109"/>
            <a:ext cx="6714969" cy="6163508"/>
          </a:xfrm>
          <a:custGeom>
            <a:avLst/>
            <a:gdLst>
              <a:gd name="connsiteX0" fmla="*/ 281857 w 6714969"/>
              <a:gd name="connsiteY0" fmla="*/ 0 h 6163508"/>
              <a:gd name="connsiteX1" fmla="*/ 6433112 w 6714969"/>
              <a:gd name="connsiteY1" fmla="*/ 0 h 6163508"/>
              <a:gd name="connsiteX2" fmla="*/ 6714969 w 6714969"/>
              <a:gd name="connsiteY2" fmla="*/ 281857 h 6163508"/>
              <a:gd name="connsiteX3" fmla="*/ 6714969 w 6714969"/>
              <a:gd name="connsiteY3" fmla="*/ 5881651 h 6163508"/>
              <a:gd name="connsiteX4" fmla="*/ 6433112 w 6714969"/>
              <a:gd name="connsiteY4" fmla="*/ 6163508 h 6163508"/>
              <a:gd name="connsiteX5" fmla="*/ 281857 w 6714969"/>
              <a:gd name="connsiteY5" fmla="*/ 6163508 h 6163508"/>
              <a:gd name="connsiteX6" fmla="*/ 0 w 6714969"/>
              <a:gd name="connsiteY6" fmla="*/ 5881651 h 6163508"/>
              <a:gd name="connsiteX7" fmla="*/ 0 w 6714969"/>
              <a:gd name="connsiteY7" fmla="*/ 281857 h 6163508"/>
              <a:gd name="connsiteX8" fmla="*/ 281857 w 6714969"/>
              <a:gd name="connsiteY8" fmla="*/ 0 h 61635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14969" h="6163508">
                <a:moveTo>
                  <a:pt x="281857" y="0"/>
                </a:moveTo>
                <a:lnTo>
                  <a:pt x="6433112" y="0"/>
                </a:lnTo>
                <a:cubicBezTo>
                  <a:pt x="6588777" y="0"/>
                  <a:pt x="6714969" y="126192"/>
                  <a:pt x="6714969" y="281857"/>
                </a:cubicBezTo>
                <a:lnTo>
                  <a:pt x="6714969" y="5881651"/>
                </a:lnTo>
                <a:cubicBezTo>
                  <a:pt x="6714969" y="6037316"/>
                  <a:pt x="6588777" y="6163508"/>
                  <a:pt x="6433112" y="6163508"/>
                </a:cubicBezTo>
                <a:lnTo>
                  <a:pt x="281857" y="6163508"/>
                </a:lnTo>
                <a:cubicBezTo>
                  <a:pt x="126192" y="6163508"/>
                  <a:pt x="0" y="6037316"/>
                  <a:pt x="0" y="5881651"/>
                </a:cubicBezTo>
                <a:lnTo>
                  <a:pt x="0" y="281857"/>
                </a:lnTo>
                <a:cubicBezTo>
                  <a:pt x="0" y="126192"/>
                  <a:pt x="126192" y="0"/>
                  <a:pt x="281857" y="0"/>
                </a:cubicBezTo>
                <a:close/>
              </a:path>
            </a:pathLst>
          </a:custGeom>
          <a:blipFill dpi="0" rotWithShape="1">
            <a:blip r:embed="rId2">
              <a:alphaModFix amt="65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644384" y="2896616"/>
            <a:ext cx="4023360" cy="3364992"/>
          </a:xfrm>
        </p:spPr>
        <p:txBody>
          <a:bodyPr vert="horz" lIns="91440" tIns="45720" rIns="91440" bIns="45720" rtlCol="0">
            <a:normAutofit/>
          </a:bodyPr>
          <a:lstStyle>
            <a:lvl1pPr marL="342900" indent="-342900">
              <a:buFont typeface="+mj-lt"/>
              <a:buAutoNum type="arabicPeriod"/>
              <a:defRPr lang="en-US" dirty="0"/>
            </a:lvl1pPr>
            <a:lvl2pPr marL="571500" indent="-342900">
              <a:buFont typeface="+mj-lt"/>
              <a:buAutoNum type="arabicPeriod"/>
              <a:defRPr lang="en-US" dirty="0"/>
            </a:lvl2pPr>
            <a:lvl3pPr marL="800100" indent="-342900">
              <a:buFont typeface="+mj-lt"/>
              <a:buAutoNum type="arabicPeriod"/>
              <a:defRPr lang="en-US" dirty="0"/>
            </a:lvl3pPr>
            <a:lvl4pPr>
              <a:buFont typeface="+mj-lt"/>
              <a:buAutoNum type="arabicPeriod"/>
              <a:defRPr lang="en-US" dirty="0"/>
            </a:lvl4pPr>
            <a:lvl5pPr>
              <a:buFont typeface="+mj-lt"/>
              <a:buAutoNum type="arabicPeriod"/>
              <a:defRPr lang="en-US" dirty="0"/>
            </a:lvl5pPr>
          </a:lstStyle>
          <a:p>
            <a:pPr marL="228600" lvl="0" indent="-228600"/>
            <a:r>
              <a:rPr lang="en-US" dirty="0"/>
              <a:t>Click to edit Master text styles</a:t>
            </a:r>
          </a:p>
          <a:p>
            <a:pPr marL="228600" lvl="1" indent="-228600"/>
            <a:r>
              <a:rPr lang="en-US" dirty="0"/>
              <a:t>Second level</a:t>
            </a:r>
          </a:p>
          <a:p>
            <a:pPr marL="228600" lvl="2" indent="-228600"/>
            <a:r>
              <a:rPr lang="en-US" dirty="0"/>
              <a:t>Third level</a:t>
            </a:r>
          </a:p>
          <a:p>
            <a:pPr marL="228600" lvl="3" indent="-228600"/>
            <a:r>
              <a:rPr lang="en-US" dirty="0"/>
              <a:t>Fourth level</a:t>
            </a:r>
          </a:p>
          <a:p>
            <a:pPr marL="228600" lvl="4" indent="-228600"/>
            <a:r>
              <a:rPr lang="en-US" dirty="0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C77F2D-39D2-22F7-CF0B-39D63EBF0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9FCAD-E19B-4A0F-866E-979EDEC4B525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B12CFE6-D05E-5478-B3A4-81DC4DCD74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6B86D3-24E1-029E-BA22-9F17F9517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9390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73800" y="2478024"/>
            <a:ext cx="4325112" cy="24597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B4A14-E3E2-4038-B0C4-0EC5ECBDA17A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9228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039112"/>
            <a:ext cx="3813048" cy="353872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2039112"/>
            <a:ext cx="5047488" cy="353872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/>
            </a:lvl1pPr>
            <a:lvl2pPr>
              <a:defRPr lang="en-US"/>
            </a:lvl2pPr>
            <a:lvl3pPr>
              <a:defRPr lang="en-US"/>
            </a:lvl3pPr>
            <a:lvl4pPr>
              <a:defRPr lang="en-US"/>
            </a:lvl4pPr>
            <a:lvl5pPr>
              <a:defRPr lang="en-US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01396-E7F4-44BB-B3C1-CAADE8EE1BCB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859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142232" cy="46360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FFB4667A-FE47-8556-FD3A-55FDBA801D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1600200"/>
            <a:ext cx="5788152" cy="463600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603B70-0873-4F91-B20E-188F8FCBC95A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42454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032504" cy="3621024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22392" y="640080"/>
            <a:ext cx="5971032" cy="5724144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211211-1BBF-43C8-98F1-415153382D43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450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3493008" cy="362102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25696" y="640080"/>
            <a:ext cx="7159752" cy="57197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3C37F1-4FE0-40C5-A1CC-AC65E60D9E3F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79152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0408" y="548640"/>
            <a:ext cx="6035040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F226A48-373B-47E6-1E90-9892366CC9F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0"/>
            <a:ext cx="4501152" cy="6172200"/>
          </a:xfrm>
          <a:custGeom>
            <a:avLst/>
            <a:gdLst>
              <a:gd name="connsiteX0" fmla="*/ 332635 w 4501152"/>
              <a:gd name="connsiteY0" fmla="*/ 0 h 6172200"/>
              <a:gd name="connsiteX1" fmla="*/ 4168517 w 4501152"/>
              <a:gd name="connsiteY1" fmla="*/ 0 h 6172200"/>
              <a:gd name="connsiteX2" fmla="*/ 4501152 w 4501152"/>
              <a:gd name="connsiteY2" fmla="*/ 331423 h 6172200"/>
              <a:gd name="connsiteX3" fmla="*/ 4501152 w 4501152"/>
              <a:gd name="connsiteY3" fmla="*/ 5840778 h 6172200"/>
              <a:gd name="connsiteX4" fmla="*/ 4168517 w 4501152"/>
              <a:gd name="connsiteY4" fmla="*/ 6172200 h 6172200"/>
              <a:gd name="connsiteX5" fmla="*/ 332635 w 4501152"/>
              <a:gd name="connsiteY5" fmla="*/ 6172200 h 6172200"/>
              <a:gd name="connsiteX6" fmla="*/ 0 w 4501152"/>
              <a:gd name="connsiteY6" fmla="*/ 5840778 h 6172200"/>
              <a:gd name="connsiteX7" fmla="*/ 0 w 4501152"/>
              <a:gd name="connsiteY7" fmla="*/ 331423 h 6172200"/>
              <a:gd name="connsiteX8" fmla="*/ 332635 w 4501152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501152" h="6172200">
                <a:moveTo>
                  <a:pt x="332635" y="0"/>
                </a:moveTo>
                <a:lnTo>
                  <a:pt x="4168517" y="0"/>
                </a:lnTo>
                <a:cubicBezTo>
                  <a:pt x="4352226" y="0"/>
                  <a:pt x="4501152" y="148383"/>
                  <a:pt x="4501152" y="331423"/>
                </a:cubicBezTo>
                <a:lnTo>
                  <a:pt x="4501152" y="5840778"/>
                </a:lnTo>
                <a:cubicBezTo>
                  <a:pt x="4501152" y="6023817"/>
                  <a:pt x="4352226" y="6172200"/>
                  <a:pt x="4168517" y="6172200"/>
                </a:cubicBezTo>
                <a:lnTo>
                  <a:pt x="332635" y="6172200"/>
                </a:lnTo>
                <a:cubicBezTo>
                  <a:pt x="148926" y="6172200"/>
                  <a:pt x="0" y="6023817"/>
                  <a:pt x="0" y="5840778"/>
                </a:cubicBezTo>
                <a:lnTo>
                  <a:pt x="0" y="331423"/>
                </a:lnTo>
                <a:cubicBezTo>
                  <a:pt x="0" y="148383"/>
                  <a:pt x="148926" y="0"/>
                  <a:pt x="33263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0408" y="1828800"/>
            <a:ext cx="6035040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B0F37310-2C84-4F72-97F3-ED5E52F7A674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0546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40"/>
            <a:ext cx="6135624" cy="1143000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828800"/>
            <a:ext cx="6135624" cy="4489704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D7373D-8BEF-4D11-A85D-4ADD8461D8CF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7F11DC52-D1FD-A255-1A04-7A15A9DE3C8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53304" y="352327"/>
            <a:ext cx="4495799" cy="6172200"/>
          </a:xfrm>
          <a:custGeom>
            <a:avLst/>
            <a:gdLst>
              <a:gd name="connsiteX0" fmla="*/ 293171 w 4495799"/>
              <a:gd name="connsiteY0" fmla="*/ 0 h 6172200"/>
              <a:gd name="connsiteX1" fmla="*/ 4202628 w 4495799"/>
              <a:gd name="connsiteY1" fmla="*/ 0 h 6172200"/>
              <a:gd name="connsiteX2" fmla="*/ 4495799 w 4495799"/>
              <a:gd name="connsiteY2" fmla="*/ 293171 h 6172200"/>
              <a:gd name="connsiteX3" fmla="*/ 4495799 w 4495799"/>
              <a:gd name="connsiteY3" fmla="*/ 5879029 h 6172200"/>
              <a:gd name="connsiteX4" fmla="*/ 4202628 w 4495799"/>
              <a:gd name="connsiteY4" fmla="*/ 6172200 h 6172200"/>
              <a:gd name="connsiteX5" fmla="*/ 293171 w 4495799"/>
              <a:gd name="connsiteY5" fmla="*/ 6172200 h 6172200"/>
              <a:gd name="connsiteX6" fmla="*/ 0 w 4495799"/>
              <a:gd name="connsiteY6" fmla="*/ 5879029 h 6172200"/>
              <a:gd name="connsiteX7" fmla="*/ 0 w 4495799"/>
              <a:gd name="connsiteY7" fmla="*/ 293171 h 6172200"/>
              <a:gd name="connsiteX8" fmla="*/ 293171 w 4495799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495799" h="6172200">
                <a:moveTo>
                  <a:pt x="293171" y="0"/>
                </a:moveTo>
                <a:lnTo>
                  <a:pt x="4202628" y="0"/>
                </a:lnTo>
                <a:cubicBezTo>
                  <a:pt x="4364542" y="0"/>
                  <a:pt x="4495799" y="131257"/>
                  <a:pt x="4495799" y="293171"/>
                </a:cubicBezTo>
                <a:lnTo>
                  <a:pt x="4495799" y="5879029"/>
                </a:lnTo>
                <a:cubicBezTo>
                  <a:pt x="4495799" y="6040943"/>
                  <a:pt x="4364542" y="6172200"/>
                  <a:pt x="4202628" y="6172200"/>
                </a:cubicBezTo>
                <a:lnTo>
                  <a:pt x="293171" y="6172200"/>
                </a:lnTo>
                <a:cubicBezTo>
                  <a:pt x="131257" y="6172200"/>
                  <a:pt x="0" y="6040943"/>
                  <a:pt x="0" y="5879029"/>
                </a:cubicBezTo>
                <a:lnTo>
                  <a:pt x="0" y="293171"/>
                </a:lnTo>
                <a:cubicBezTo>
                  <a:pt x="0" y="131257"/>
                  <a:pt x="131257" y="0"/>
                  <a:pt x="29317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04468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20076" y="320040"/>
            <a:ext cx="676656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539F8C7-DD74-7177-C2DA-02533B6576F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20076" y="1380744"/>
            <a:ext cx="6766560" cy="49834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04D0A65-74B1-4258-9347-517577BEF7B0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176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96B54-ED46-4036-80F8-E8EFB102CB24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01632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320040"/>
            <a:ext cx="685800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1380744"/>
            <a:ext cx="685800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B00591-709C-49DC-8FE0-9F32B5969F72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26FEEE5C-15B3-8386-23D3-B6B236C668F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46768" y="344424"/>
            <a:ext cx="3808553" cy="6172200"/>
          </a:xfrm>
          <a:custGeom>
            <a:avLst/>
            <a:gdLst>
              <a:gd name="connsiteX0" fmla="*/ 292116 w 3808553"/>
              <a:gd name="connsiteY0" fmla="*/ 0 h 6172200"/>
              <a:gd name="connsiteX1" fmla="*/ 3516437 w 3808553"/>
              <a:gd name="connsiteY1" fmla="*/ 0 h 6172200"/>
              <a:gd name="connsiteX2" fmla="*/ 3808553 w 3808553"/>
              <a:gd name="connsiteY2" fmla="*/ 292116 h 6172200"/>
              <a:gd name="connsiteX3" fmla="*/ 3808553 w 3808553"/>
              <a:gd name="connsiteY3" fmla="*/ 5880084 h 6172200"/>
              <a:gd name="connsiteX4" fmla="*/ 3516437 w 3808553"/>
              <a:gd name="connsiteY4" fmla="*/ 6172200 h 6172200"/>
              <a:gd name="connsiteX5" fmla="*/ 292116 w 3808553"/>
              <a:gd name="connsiteY5" fmla="*/ 6172200 h 6172200"/>
              <a:gd name="connsiteX6" fmla="*/ 0 w 3808553"/>
              <a:gd name="connsiteY6" fmla="*/ 5880084 h 6172200"/>
              <a:gd name="connsiteX7" fmla="*/ 0 w 3808553"/>
              <a:gd name="connsiteY7" fmla="*/ 292116 h 6172200"/>
              <a:gd name="connsiteX8" fmla="*/ 292116 w 3808553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808553" h="6172200">
                <a:moveTo>
                  <a:pt x="292116" y="0"/>
                </a:moveTo>
                <a:lnTo>
                  <a:pt x="3516437" y="0"/>
                </a:lnTo>
                <a:cubicBezTo>
                  <a:pt x="3677768" y="0"/>
                  <a:pt x="3808553" y="130785"/>
                  <a:pt x="3808553" y="292116"/>
                </a:cubicBezTo>
                <a:lnTo>
                  <a:pt x="3808553" y="5880084"/>
                </a:lnTo>
                <a:cubicBezTo>
                  <a:pt x="3808553" y="6041415"/>
                  <a:pt x="3677768" y="6172200"/>
                  <a:pt x="3516437" y="6172200"/>
                </a:cubicBezTo>
                <a:lnTo>
                  <a:pt x="292116" y="6172200"/>
                </a:lnTo>
                <a:cubicBezTo>
                  <a:pt x="130785" y="6172200"/>
                  <a:pt x="0" y="6041415"/>
                  <a:pt x="0" y="5880084"/>
                </a:cubicBezTo>
                <a:lnTo>
                  <a:pt x="0" y="292116"/>
                </a:lnTo>
                <a:cubicBezTo>
                  <a:pt x="0" y="130785"/>
                  <a:pt x="130785" y="0"/>
                  <a:pt x="2921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48322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601755"/>
            <a:ext cx="438912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2276856"/>
            <a:ext cx="438912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53D0D37D-152B-44E6-AB8F-60E41FE679D7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2539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4480560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7" y="2276856"/>
            <a:ext cx="4480560" cy="404164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3FD62D-5EED-4798-9EBA-B6E1A9B98072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1916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6328" y="320040"/>
            <a:ext cx="4389120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B281557-D8C5-3666-A17C-BD66A5F9C04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1522" y="342902"/>
            <a:ext cx="6249778" cy="6172343"/>
          </a:xfrm>
          <a:custGeom>
            <a:avLst/>
            <a:gdLst>
              <a:gd name="connsiteX0" fmla="*/ 258473 w 6249778"/>
              <a:gd name="connsiteY0" fmla="*/ 0 h 6172343"/>
              <a:gd name="connsiteX1" fmla="*/ 5991306 w 6249778"/>
              <a:gd name="connsiteY1" fmla="*/ 0 h 6172343"/>
              <a:gd name="connsiteX2" fmla="*/ 6249778 w 6249778"/>
              <a:gd name="connsiteY2" fmla="*/ 257942 h 6172343"/>
              <a:gd name="connsiteX3" fmla="*/ 6249778 w 6249778"/>
              <a:gd name="connsiteY3" fmla="*/ 5914401 h 6172343"/>
              <a:gd name="connsiteX4" fmla="*/ 5991306 w 6249778"/>
              <a:gd name="connsiteY4" fmla="*/ 6172343 h 6172343"/>
              <a:gd name="connsiteX5" fmla="*/ 258473 w 6249778"/>
              <a:gd name="connsiteY5" fmla="*/ 6172343 h 6172343"/>
              <a:gd name="connsiteX6" fmla="*/ 0 w 6249778"/>
              <a:gd name="connsiteY6" fmla="*/ 5914401 h 6172343"/>
              <a:gd name="connsiteX7" fmla="*/ 0 w 6249778"/>
              <a:gd name="connsiteY7" fmla="*/ 257942 h 6172343"/>
              <a:gd name="connsiteX8" fmla="*/ 258473 w 6249778"/>
              <a:gd name="connsiteY8" fmla="*/ 0 h 6172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49778" h="6172343">
                <a:moveTo>
                  <a:pt x="258473" y="0"/>
                </a:moveTo>
                <a:lnTo>
                  <a:pt x="5991306" y="0"/>
                </a:lnTo>
                <a:cubicBezTo>
                  <a:pt x="6134057" y="0"/>
                  <a:pt x="6249778" y="115484"/>
                  <a:pt x="6249778" y="257942"/>
                </a:cubicBezTo>
                <a:lnTo>
                  <a:pt x="6249778" y="5914401"/>
                </a:lnTo>
                <a:cubicBezTo>
                  <a:pt x="6249778" y="6056859"/>
                  <a:pt x="6134057" y="6172343"/>
                  <a:pt x="5991306" y="6172343"/>
                </a:cubicBezTo>
                <a:lnTo>
                  <a:pt x="258473" y="6172343"/>
                </a:lnTo>
                <a:cubicBezTo>
                  <a:pt x="115722" y="6172343"/>
                  <a:pt x="0" y="6056859"/>
                  <a:pt x="0" y="5914401"/>
                </a:cubicBezTo>
                <a:lnTo>
                  <a:pt x="0" y="257942"/>
                </a:lnTo>
                <a:cubicBezTo>
                  <a:pt x="0" y="115484"/>
                  <a:pt x="115722" y="0"/>
                  <a:pt x="258473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FF0220E-48F8-B4D9-19DE-7B457C3C221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96328" y="1380744"/>
            <a:ext cx="4389120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6FCFE97D-4F8B-4270-9223-9617008B9FA3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42082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320040"/>
            <a:ext cx="4573413" cy="93268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6" y="1380744"/>
            <a:ext cx="4573413" cy="498348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B1D5C-1F84-4585-9043-549E87BD77AE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0846273-A5CB-BDCB-C625-903F863EC30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37594" y="342900"/>
            <a:ext cx="6111507" cy="6172338"/>
          </a:xfrm>
          <a:custGeom>
            <a:avLst/>
            <a:gdLst>
              <a:gd name="connsiteX0" fmla="*/ 269395 w 6111507"/>
              <a:gd name="connsiteY0" fmla="*/ 0 h 6172338"/>
              <a:gd name="connsiteX1" fmla="*/ 5842112 w 6111507"/>
              <a:gd name="connsiteY1" fmla="*/ 0 h 6172338"/>
              <a:gd name="connsiteX2" fmla="*/ 6111507 w 6111507"/>
              <a:gd name="connsiteY2" fmla="*/ 268145 h 6172338"/>
              <a:gd name="connsiteX3" fmla="*/ 6111507 w 6111507"/>
              <a:gd name="connsiteY3" fmla="*/ 5904194 h 6172338"/>
              <a:gd name="connsiteX4" fmla="*/ 5842112 w 6111507"/>
              <a:gd name="connsiteY4" fmla="*/ 6172338 h 6172338"/>
              <a:gd name="connsiteX5" fmla="*/ 269395 w 6111507"/>
              <a:gd name="connsiteY5" fmla="*/ 6172338 h 6172338"/>
              <a:gd name="connsiteX6" fmla="*/ 0 w 6111507"/>
              <a:gd name="connsiteY6" fmla="*/ 5904194 h 6172338"/>
              <a:gd name="connsiteX7" fmla="*/ 0 w 6111507"/>
              <a:gd name="connsiteY7" fmla="*/ 268145 h 6172338"/>
              <a:gd name="connsiteX8" fmla="*/ 269395 w 6111507"/>
              <a:gd name="connsiteY8" fmla="*/ 0 h 6172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111507" h="6172338">
                <a:moveTo>
                  <a:pt x="269395" y="0"/>
                </a:moveTo>
                <a:lnTo>
                  <a:pt x="5842112" y="0"/>
                </a:lnTo>
                <a:cubicBezTo>
                  <a:pt x="5990895" y="0"/>
                  <a:pt x="6111507" y="120052"/>
                  <a:pt x="6111507" y="268145"/>
                </a:cubicBezTo>
                <a:lnTo>
                  <a:pt x="6111507" y="5904194"/>
                </a:lnTo>
                <a:cubicBezTo>
                  <a:pt x="6111507" y="6052286"/>
                  <a:pt x="5990895" y="6172338"/>
                  <a:pt x="5842112" y="6172338"/>
                </a:cubicBezTo>
                <a:lnTo>
                  <a:pt x="269395" y="6172338"/>
                </a:lnTo>
                <a:cubicBezTo>
                  <a:pt x="120612" y="6172338"/>
                  <a:pt x="0" y="6052286"/>
                  <a:pt x="0" y="5904194"/>
                </a:cubicBezTo>
                <a:lnTo>
                  <a:pt x="0" y="268145"/>
                </a:lnTo>
                <a:cubicBezTo>
                  <a:pt x="0" y="120052"/>
                  <a:pt x="120612" y="0"/>
                  <a:pt x="26939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0781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1040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21040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71EB90F8-5A2D-4795-872B-662FE96339B2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969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3401568" cy="1527048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02843" y="342901"/>
            <a:ext cx="7346257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2276856"/>
            <a:ext cx="3401568" cy="4041648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A22F9C2-5647-4E58-BE9B-A16834D13FE3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4941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1896" y="1078992"/>
            <a:ext cx="3273552" cy="1947672"/>
          </a:xfrm>
        </p:spPr>
        <p:txBody>
          <a:bodyPr anchor="b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5B0EC94-28E6-D665-7491-10A308B0B42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2900" y="342901"/>
            <a:ext cx="7391400" cy="6172200"/>
          </a:xfrm>
          <a:custGeom>
            <a:avLst/>
            <a:gdLst>
              <a:gd name="connsiteX0" fmla="*/ 267246 w 7391400"/>
              <a:gd name="connsiteY0" fmla="*/ 0 h 6172200"/>
              <a:gd name="connsiteX1" fmla="*/ 7124155 w 7391400"/>
              <a:gd name="connsiteY1" fmla="*/ 0 h 6172200"/>
              <a:gd name="connsiteX2" fmla="*/ 7391400 w 7391400"/>
              <a:gd name="connsiteY2" fmla="*/ 266886 h 6172200"/>
              <a:gd name="connsiteX3" fmla="*/ 7391400 w 7391400"/>
              <a:gd name="connsiteY3" fmla="*/ 5905314 h 6172200"/>
              <a:gd name="connsiteX4" fmla="*/ 7124155 w 7391400"/>
              <a:gd name="connsiteY4" fmla="*/ 6172200 h 6172200"/>
              <a:gd name="connsiteX5" fmla="*/ 267246 w 7391400"/>
              <a:gd name="connsiteY5" fmla="*/ 6172200 h 6172200"/>
              <a:gd name="connsiteX6" fmla="*/ 0 w 7391400"/>
              <a:gd name="connsiteY6" fmla="*/ 5905314 h 6172200"/>
              <a:gd name="connsiteX7" fmla="*/ 0 w 7391400"/>
              <a:gd name="connsiteY7" fmla="*/ 266886 h 6172200"/>
              <a:gd name="connsiteX8" fmla="*/ 267246 w 73914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91400" h="6172200">
                <a:moveTo>
                  <a:pt x="267246" y="0"/>
                </a:moveTo>
                <a:lnTo>
                  <a:pt x="7124155" y="0"/>
                </a:lnTo>
                <a:cubicBezTo>
                  <a:pt x="7271750" y="0"/>
                  <a:pt x="7391400" y="119489"/>
                  <a:pt x="7391400" y="266886"/>
                </a:cubicBezTo>
                <a:lnTo>
                  <a:pt x="7391400" y="5905314"/>
                </a:lnTo>
                <a:cubicBezTo>
                  <a:pt x="7391400" y="6052711"/>
                  <a:pt x="7271750" y="6172200"/>
                  <a:pt x="7124155" y="6172200"/>
                </a:cubicBezTo>
                <a:lnTo>
                  <a:pt x="267246" y="6172200"/>
                </a:lnTo>
                <a:cubicBezTo>
                  <a:pt x="119650" y="6172200"/>
                  <a:pt x="0" y="6052711"/>
                  <a:pt x="0" y="5905314"/>
                </a:cubicBezTo>
                <a:lnTo>
                  <a:pt x="0" y="266886"/>
                </a:lnTo>
                <a:cubicBezTo>
                  <a:pt x="0" y="119489"/>
                  <a:pt x="119650" y="0"/>
                  <a:pt x="26724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311896" y="3099816"/>
            <a:ext cx="3273552" cy="295351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effectLst/>
              </a:defRPr>
            </a:lvl1pPr>
          </a:lstStyle>
          <a:p>
            <a:fld id="{9B124E6D-88B1-474F-9E7C-C29F02FACC38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27008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2" y="5111854"/>
            <a:ext cx="3739279" cy="138988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Picture Placeholder 17">
            <a:extLst>
              <a:ext uri="{FF2B5EF4-FFF2-40B4-BE49-F238E27FC236}">
                <a16:creationId xmlns:a16="http://schemas.microsoft.com/office/drawing/2014/main" id="{D5837EDE-723C-6CF6-EB95-3AEDA1F07E9E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39373" y="320043"/>
            <a:ext cx="11509730" cy="4404825"/>
          </a:xfrm>
          <a:custGeom>
            <a:avLst/>
            <a:gdLst>
              <a:gd name="connsiteX0" fmla="*/ 299132 w 11509730"/>
              <a:gd name="connsiteY0" fmla="*/ 0 h 4404825"/>
              <a:gd name="connsiteX1" fmla="*/ 11210598 w 11509730"/>
              <a:gd name="connsiteY1" fmla="*/ 0 h 4404825"/>
              <a:gd name="connsiteX2" fmla="*/ 11509730 w 11509730"/>
              <a:gd name="connsiteY2" fmla="*/ 299132 h 4404825"/>
              <a:gd name="connsiteX3" fmla="*/ 11509730 w 11509730"/>
              <a:gd name="connsiteY3" fmla="*/ 4105693 h 4404825"/>
              <a:gd name="connsiteX4" fmla="*/ 11210598 w 11509730"/>
              <a:gd name="connsiteY4" fmla="*/ 4404825 h 4404825"/>
              <a:gd name="connsiteX5" fmla="*/ 299132 w 11509730"/>
              <a:gd name="connsiteY5" fmla="*/ 4404825 h 4404825"/>
              <a:gd name="connsiteX6" fmla="*/ 0 w 11509730"/>
              <a:gd name="connsiteY6" fmla="*/ 4105693 h 4404825"/>
              <a:gd name="connsiteX7" fmla="*/ 0 w 11509730"/>
              <a:gd name="connsiteY7" fmla="*/ 299132 h 4404825"/>
              <a:gd name="connsiteX8" fmla="*/ 299132 w 11509730"/>
              <a:gd name="connsiteY8" fmla="*/ 0 h 4404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4404825">
                <a:moveTo>
                  <a:pt x="299132" y="0"/>
                </a:moveTo>
                <a:lnTo>
                  <a:pt x="11210598" y="0"/>
                </a:lnTo>
                <a:cubicBezTo>
                  <a:pt x="11375804" y="0"/>
                  <a:pt x="11509730" y="133926"/>
                  <a:pt x="11509730" y="299132"/>
                </a:cubicBezTo>
                <a:lnTo>
                  <a:pt x="11509730" y="4105693"/>
                </a:lnTo>
                <a:cubicBezTo>
                  <a:pt x="11509730" y="4270899"/>
                  <a:pt x="11375804" y="4404825"/>
                  <a:pt x="11210598" y="4404825"/>
                </a:cubicBezTo>
                <a:lnTo>
                  <a:pt x="299132" y="4404825"/>
                </a:lnTo>
                <a:cubicBezTo>
                  <a:pt x="133926" y="4404825"/>
                  <a:pt x="0" y="4270899"/>
                  <a:pt x="0" y="4105693"/>
                </a:cubicBezTo>
                <a:lnTo>
                  <a:pt x="0" y="299132"/>
                </a:lnTo>
                <a:cubicBezTo>
                  <a:pt x="0" y="133926"/>
                  <a:pt x="133926" y="0"/>
                  <a:pt x="299132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21C7E-4348-443E-B7C8-EE213DFF1CB1}" type="datetime1">
              <a:rPr lang="en-US" smtClean="0"/>
              <a:t>3/1/2026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51928" y="5111854"/>
            <a:ext cx="6400800" cy="1389888"/>
          </a:xfrm>
        </p:spPr>
        <p:txBody>
          <a:bodyPr>
            <a:norm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400"/>
            </a:lvl3pPr>
            <a:lvl4pPr marL="685800" indent="0">
              <a:buFont typeface="Arial" panose="020B0604020202020204" pitchFamily="34" charset="0"/>
              <a:buNone/>
              <a:defRPr sz="1400"/>
            </a:lvl4pPr>
            <a:lvl5pPr marL="914400" indent="0">
              <a:buFont typeface="Arial" panose="020B0604020202020204" pitchFamily="34" charset="0"/>
              <a:buNone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8973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4162318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1BCE7E7D-ED4A-B625-6CB8-4D71682F63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20042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2BB8D-1BA0-4790-987D-651470CA8928}" type="datetime1">
              <a:rPr lang="en-US" smtClean="0"/>
              <a:t>3/1/2026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4162318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7823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459028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91348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164B5AC7-D387-41BC-BBB6-F6DD0E8CACDB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5269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733" y="561425"/>
            <a:ext cx="2953618" cy="189280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6A25225-80A2-7139-2A81-39CA926639F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39373" y="3067414"/>
            <a:ext cx="11509730" cy="3458229"/>
          </a:xfrm>
          <a:custGeom>
            <a:avLst/>
            <a:gdLst>
              <a:gd name="connsiteX0" fmla="*/ 351529 w 11509730"/>
              <a:gd name="connsiteY0" fmla="*/ 0 h 3458229"/>
              <a:gd name="connsiteX1" fmla="*/ 11158201 w 11509730"/>
              <a:gd name="connsiteY1" fmla="*/ 0 h 3458229"/>
              <a:gd name="connsiteX2" fmla="*/ 11509730 w 11509730"/>
              <a:gd name="connsiteY2" fmla="*/ 351529 h 3458229"/>
              <a:gd name="connsiteX3" fmla="*/ 11509730 w 11509730"/>
              <a:gd name="connsiteY3" fmla="*/ 3106700 h 3458229"/>
              <a:gd name="connsiteX4" fmla="*/ 11158201 w 11509730"/>
              <a:gd name="connsiteY4" fmla="*/ 3458229 h 3458229"/>
              <a:gd name="connsiteX5" fmla="*/ 351529 w 11509730"/>
              <a:gd name="connsiteY5" fmla="*/ 3458229 h 3458229"/>
              <a:gd name="connsiteX6" fmla="*/ 0 w 11509730"/>
              <a:gd name="connsiteY6" fmla="*/ 3106700 h 3458229"/>
              <a:gd name="connsiteX7" fmla="*/ 0 w 11509730"/>
              <a:gd name="connsiteY7" fmla="*/ 351529 h 3458229"/>
              <a:gd name="connsiteX8" fmla="*/ 351529 w 11509730"/>
              <a:gd name="connsiteY8" fmla="*/ 0 h 34582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09730" h="3458229">
                <a:moveTo>
                  <a:pt x="351529" y="0"/>
                </a:moveTo>
                <a:lnTo>
                  <a:pt x="11158201" y="0"/>
                </a:lnTo>
                <a:cubicBezTo>
                  <a:pt x="11352345" y="0"/>
                  <a:pt x="11509730" y="157385"/>
                  <a:pt x="11509730" y="351529"/>
                </a:cubicBezTo>
                <a:lnTo>
                  <a:pt x="11509730" y="3106700"/>
                </a:lnTo>
                <a:cubicBezTo>
                  <a:pt x="11509730" y="3300844"/>
                  <a:pt x="11352345" y="3458229"/>
                  <a:pt x="11158201" y="3458229"/>
                </a:cubicBezTo>
                <a:lnTo>
                  <a:pt x="351529" y="3458229"/>
                </a:lnTo>
                <a:cubicBezTo>
                  <a:pt x="157385" y="3458229"/>
                  <a:pt x="0" y="3300844"/>
                  <a:pt x="0" y="3106700"/>
                </a:cubicBezTo>
                <a:lnTo>
                  <a:pt x="0" y="351529"/>
                </a:lnTo>
                <a:cubicBezTo>
                  <a:pt x="0" y="157385"/>
                  <a:pt x="157385" y="0"/>
                  <a:pt x="351529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37160" y="6519672"/>
            <a:ext cx="3494314" cy="338328"/>
          </a:xfrm>
        </p:spPr>
        <p:txBody>
          <a:bodyPr/>
          <a:lstStyle/>
          <a:p>
            <a:fld id="{48CD4B21-9C97-4358-8E22-9F49A31BDF6B}" type="datetime1">
              <a:rPr lang="en-US" smtClean="0"/>
              <a:t>3/1/2026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977640" y="561425"/>
            <a:ext cx="7772400" cy="2240280"/>
          </a:xfrm>
        </p:spPr>
        <p:txBody>
          <a:bodyPr>
            <a:normAutofit/>
          </a:bodyPr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514350" indent="-285750">
              <a:buFont typeface="Arial" panose="020B0604020202020204" pitchFamily="34" charset="0"/>
              <a:buChar char="•"/>
              <a:defRPr sz="1600"/>
            </a:lvl2pPr>
            <a:lvl3pPr marL="742950" indent="-285750">
              <a:buFont typeface="Arial" panose="020B0604020202020204" pitchFamily="34" charset="0"/>
              <a:buChar char="•"/>
              <a:defRPr sz="1400"/>
            </a:lvl3pPr>
            <a:lvl4pPr marL="857250" indent="-171450">
              <a:buFont typeface="Arial" panose="020B0604020202020204" pitchFamily="34" charset="0"/>
              <a:buChar char="•"/>
              <a:defRPr sz="1400"/>
            </a:lvl4pPr>
            <a:lvl5pPr marL="1085850" indent="-171450">
              <a:buFont typeface="Arial" panose="020B0604020202020204" pitchFamily="34" charset="0"/>
              <a:buChar char="•"/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876521" y="6519672"/>
            <a:ext cx="2805405" cy="338328"/>
          </a:xfrm>
        </p:spPr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32162" y="6519672"/>
            <a:ext cx="429207" cy="338328"/>
          </a:xfrm>
        </p:spPr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91352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03504"/>
            <a:ext cx="11155680" cy="970463"/>
          </a:xfrm>
        </p:spPr>
        <p:txBody>
          <a:bodyPr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5F6FDB5-F783-3538-287C-754C11C3097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9768" y="1828800"/>
            <a:ext cx="6176399" cy="4425696"/>
          </a:xfrm>
          <a:custGeom>
            <a:avLst/>
            <a:gdLst>
              <a:gd name="connsiteX0" fmla="*/ 325421 w 6450717"/>
              <a:gd name="connsiteY0" fmla="*/ 0 h 4425696"/>
              <a:gd name="connsiteX1" fmla="*/ 6125296 w 6450717"/>
              <a:gd name="connsiteY1" fmla="*/ 0 h 4425696"/>
              <a:gd name="connsiteX2" fmla="*/ 6450717 w 6450717"/>
              <a:gd name="connsiteY2" fmla="*/ 325421 h 4425696"/>
              <a:gd name="connsiteX3" fmla="*/ 6450717 w 6450717"/>
              <a:gd name="connsiteY3" fmla="*/ 4100275 h 4425696"/>
              <a:gd name="connsiteX4" fmla="*/ 6125296 w 6450717"/>
              <a:gd name="connsiteY4" fmla="*/ 4425696 h 4425696"/>
              <a:gd name="connsiteX5" fmla="*/ 325421 w 6450717"/>
              <a:gd name="connsiteY5" fmla="*/ 4425696 h 4425696"/>
              <a:gd name="connsiteX6" fmla="*/ 0 w 6450717"/>
              <a:gd name="connsiteY6" fmla="*/ 4100275 h 4425696"/>
              <a:gd name="connsiteX7" fmla="*/ 0 w 6450717"/>
              <a:gd name="connsiteY7" fmla="*/ 325421 h 4425696"/>
              <a:gd name="connsiteX8" fmla="*/ 325421 w 6450717"/>
              <a:gd name="connsiteY8" fmla="*/ 0 h 44256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450717" h="4425696">
                <a:moveTo>
                  <a:pt x="325421" y="0"/>
                </a:moveTo>
                <a:lnTo>
                  <a:pt x="6125296" y="0"/>
                </a:lnTo>
                <a:cubicBezTo>
                  <a:pt x="6305021" y="0"/>
                  <a:pt x="6450717" y="145696"/>
                  <a:pt x="6450717" y="325421"/>
                </a:cubicBezTo>
                <a:lnTo>
                  <a:pt x="6450717" y="4100275"/>
                </a:lnTo>
                <a:cubicBezTo>
                  <a:pt x="6450717" y="4280000"/>
                  <a:pt x="6305021" y="4425696"/>
                  <a:pt x="6125296" y="4425696"/>
                </a:cubicBezTo>
                <a:lnTo>
                  <a:pt x="325421" y="4425696"/>
                </a:lnTo>
                <a:cubicBezTo>
                  <a:pt x="145696" y="4425696"/>
                  <a:pt x="0" y="4280000"/>
                  <a:pt x="0" y="4100275"/>
                </a:cubicBezTo>
                <a:lnTo>
                  <a:pt x="0" y="325421"/>
                </a:lnTo>
                <a:cubicBezTo>
                  <a:pt x="0" y="145696"/>
                  <a:pt x="145696" y="0"/>
                  <a:pt x="325421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1897688-419F-6EB2-5CC1-DC14924E5FC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287768" y="1828800"/>
            <a:ext cx="4297680" cy="442887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98FABC-5F70-4DE9-8A42-1DE3D93319BF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999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48639"/>
            <a:ext cx="4855464" cy="1453896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F2F272-6D18-7E06-3E9A-D10C5C50219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0075" y="2293496"/>
            <a:ext cx="4775158" cy="4039043"/>
          </a:xfrm>
          <a:custGeom>
            <a:avLst/>
            <a:gdLst>
              <a:gd name="connsiteX0" fmla="*/ 305917 w 4855463"/>
              <a:gd name="connsiteY0" fmla="*/ 0 h 4039043"/>
              <a:gd name="connsiteX1" fmla="*/ 4549547 w 4855463"/>
              <a:gd name="connsiteY1" fmla="*/ 0 h 4039043"/>
              <a:gd name="connsiteX2" fmla="*/ 4849249 w 4855463"/>
              <a:gd name="connsiteY2" fmla="*/ 244264 h 4039043"/>
              <a:gd name="connsiteX3" fmla="*/ 4855463 w 4855463"/>
              <a:gd name="connsiteY3" fmla="*/ 305907 h 4039043"/>
              <a:gd name="connsiteX4" fmla="*/ 4855463 w 4855463"/>
              <a:gd name="connsiteY4" fmla="*/ 3733136 h 4039043"/>
              <a:gd name="connsiteX5" fmla="*/ 4849249 w 4855463"/>
              <a:gd name="connsiteY5" fmla="*/ 3794779 h 4039043"/>
              <a:gd name="connsiteX6" fmla="*/ 4549547 w 4855463"/>
              <a:gd name="connsiteY6" fmla="*/ 4039043 h 4039043"/>
              <a:gd name="connsiteX7" fmla="*/ 305917 w 4855463"/>
              <a:gd name="connsiteY7" fmla="*/ 4039043 h 4039043"/>
              <a:gd name="connsiteX8" fmla="*/ 0 w 4855463"/>
              <a:gd name="connsiteY8" fmla="*/ 3733126 h 4039043"/>
              <a:gd name="connsiteX9" fmla="*/ 0 w 4855463"/>
              <a:gd name="connsiteY9" fmla="*/ 305917 h 4039043"/>
              <a:gd name="connsiteX10" fmla="*/ 305917 w 4855463"/>
              <a:gd name="connsiteY10" fmla="*/ 0 h 40390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855463" h="4039043">
                <a:moveTo>
                  <a:pt x="305917" y="0"/>
                </a:moveTo>
                <a:lnTo>
                  <a:pt x="4549547" y="0"/>
                </a:lnTo>
                <a:cubicBezTo>
                  <a:pt x="4697381" y="0"/>
                  <a:pt x="4820723" y="104863"/>
                  <a:pt x="4849249" y="244264"/>
                </a:cubicBezTo>
                <a:lnTo>
                  <a:pt x="4855463" y="305907"/>
                </a:lnTo>
                <a:lnTo>
                  <a:pt x="4855463" y="3733136"/>
                </a:lnTo>
                <a:lnTo>
                  <a:pt x="4849249" y="3794779"/>
                </a:lnTo>
                <a:cubicBezTo>
                  <a:pt x="4820723" y="3934180"/>
                  <a:pt x="4697381" y="4039043"/>
                  <a:pt x="4549547" y="4039043"/>
                </a:cubicBezTo>
                <a:lnTo>
                  <a:pt x="305917" y="4039043"/>
                </a:lnTo>
                <a:cubicBezTo>
                  <a:pt x="136964" y="4039043"/>
                  <a:pt x="0" y="3902079"/>
                  <a:pt x="0" y="3733126"/>
                </a:cubicBezTo>
                <a:lnTo>
                  <a:pt x="0" y="305917"/>
                </a:lnTo>
                <a:cubicBezTo>
                  <a:pt x="0" y="136964"/>
                  <a:pt x="136964" y="0"/>
                  <a:pt x="305917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096000" y="549275"/>
            <a:ext cx="5585925" cy="578326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732AAB-0859-49C5-9F81-D3744B520913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563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 Photo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0218"/>
            <a:ext cx="3827439" cy="1453896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14639E5C-EF58-65A1-C364-F58DE761581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0075" y="2293494"/>
            <a:ext cx="3666744" cy="4039044"/>
          </a:xfrm>
          <a:custGeom>
            <a:avLst/>
            <a:gdLst>
              <a:gd name="connsiteX0" fmla="*/ 292716 w 3666744"/>
              <a:gd name="connsiteY0" fmla="*/ 0 h 4039044"/>
              <a:gd name="connsiteX1" fmla="*/ 3374028 w 3666744"/>
              <a:gd name="connsiteY1" fmla="*/ 0 h 4039044"/>
              <a:gd name="connsiteX2" fmla="*/ 3666744 w 3666744"/>
              <a:gd name="connsiteY2" fmla="*/ 292716 h 4039044"/>
              <a:gd name="connsiteX3" fmla="*/ 3666744 w 3666744"/>
              <a:gd name="connsiteY3" fmla="*/ 3746328 h 4039044"/>
              <a:gd name="connsiteX4" fmla="*/ 3374028 w 3666744"/>
              <a:gd name="connsiteY4" fmla="*/ 4039044 h 4039044"/>
              <a:gd name="connsiteX5" fmla="*/ 292716 w 3666744"/>
              <a:gd name="connsiteY5" fmla="*/ 4039044 h 4039044"/>
              <a:gd name="connsiteX6" fmla="*/ 0 w 3666744"/>
              <a:gd name="connsiteY6" fmla="*/ 3746328 h 4039044"/>
              <a:gd name="connsiteX7" fmla="*/ 0 w 3666744"/>
              <a:gd name="connsiteY7" fmla="*/ 292716 h 4039044"/>
              <a:gd name="connsiteX8" fmla="*/ 292716 w 3666744"/>
              <a:gd name="connsiteY8" fmla="*/ 0 h 40390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66744" h="4039044">
                <a:moveTo>
                  <a:pt x="292716" y="0"/>
                </a:moveTo>
                <a:lnTo>
                  <a:pt x="3374028" y="0"/>
                </a:lnTo>
                <a:cubicBezTo>
                  <a:pt x="3535691" y="0"/>
                  <a:pt x="3666744" y="131053"/>
                  <a:pt x="3666744" y="292716"/>
                </a:cubicBezTo>
                <a:lnTo>
                  <a:pt x="3666744" y="3746328"/>
                </a:lnTo>
                <a:cubicBezTo>
                  <a:pt x="3666744" y="3907991"/>
                  <a:pt x="3535691" y="4039044"/>
                  <a:pt x="3374028" y="4039044"/>
                </a:cubicBezTo>
                <a:lnTo>
                  <a:pt x="292716" y="4039044"/>
                </a:lnTo>
                <a:cubicBezTo>
                  <a:pt x="131053" y="4039044"/>
                  <a:pt x="0" y="3907991"/>
                  <a:pt x="0" y="3746328"/>
                </a:cubicBezTo>
                <a:lnTo>
                  <a:pt x="0" y="292716"/>
                </a:lnTo>
                <a:cubicBezTo>
                  <a:pt x="0" y="131053"/>
                  <a:pt x="131053" y="0"/>
                  <a:pt x="292716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120787" y="549275"/>
            <a:ext cx="6561138" cy="578815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3C0E27-EFA9-4706-B7B3-384BAC09CA5C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9498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4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8527-6BF7-45BD-8E9C-2BDCA53716A3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21102455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3776" y="4992624"/>
            <a:ext cx="11201400" cy="1225296"/>
          </a:xfrm>
        </p:spPr>
        <p:txBody>
          <a:bodyPr anchor="t">
            <a:normAutofit/>
          </a:bodyPr>
          <a:lstStyle>
            <a:lvl1pPr algn="ctr">
              <a:lnSpc>
                <a:spcPct val="120000"/>
              </a:lnSpc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E2D2C4-0829-4B37-AFA9-97EED5EA275A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3776" y="786384"/>
            <a:ext cx="11201400" cy="4206240"/>
          </a:xfrm>
        </p:spPr>
        <p:txBody>
          <a:bodyPr anchor="b">
            <a:normAutofit/>
          </a:bodyPr>
          <a:lstStyle>
            <a:lvl1pPr marL="0" indent="0" algn="ctr">
              <a:buNone/>
              <a:defRPr sz="278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7786793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ig Number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242A1-A384-8CB1-904B-45EEDF23C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809744"/>
            <a:ext cx="5897880" cy="135331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lnSpc>
                <a:spcPct val="120000"/>
              </a:lnSpc>
              <a:defRPr lang="en-US" sz="2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C6FDB9-A3B3-A4DB-D081-D27ECC704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13353C-D70D-4D92-85A4-BE6E7FCC2830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6D72DC-8ED1-FAB8-CD4C-7BDCAEA2C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BFCFB0-1D5D-C25F-A74C-5CFB9C1950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6F59BDE-94E7-56D6-3D7F-6145311BA2D8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603504"/>
            <a:ext cx="11201400" cy="4206240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lang="en-US" sz="27800" dirty="0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</p:spTree>
    <p:extLst>
      <p:ext uri="{BB962C8B-B14F-4D97-AF65-F5344CB8AC3E}">
        <p14:creationId xmlns:p14="http://schemas.microsoft.com/office/powerpoint/2010/main" val="10600757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7622C3-A8C0-4CE4-AFAA-25D23CB3242F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630936"/>
            <a:ext cx="8266176" cy="5605272"/>
          </a:xfrm>
        </p:spPr>
        <p:txBody>
          <a:bodyPr anchor="ctr">
            <a:normAutofit/>
          </a:bodyPr>
          <a:lstStyle>
            <a:lvl1pPr marL="0" indent="0">
              <a:lnSpc>
                <a:spcPct val="100000"/>
              </a:lnSpc>
              <a:buNone/>
              <a:defRPr sz="5400" b="1"/>
            </a:lvl1pPr>
            <a:lvl2pPr marL="228600" indent="0">
              <a:lnSpc>
                <a:spcPct val="100000"/>
              </a:lnSpc>
              <a:buNone/>
              <a:defRPr sz="4800" b="1"/>
            </a:lvl2pPr>
            <a:lvl3pPr marL="457200" indent="0">
              <a:lnSpc>
                <a:spcPct val="100000"/>
              </a:lnSpc>
              <a:buNone/>
              <a:defRPr sz="4400" b="1"/>
            </a:lvl3pPr>
            <a:lvl4pPr marL="685800" indent="0">
              <a:lnSpc>
                <a:spcPct val="100000"/>
              </a:lnSpc>
              <a:buNone/>
              <a:defRPr sz="4000" b="1"/>
            </a:lvl4pPr>
            <a:lvl5pPr marL="914400" indent="0">
              <a:lnSpc>
                <a:spcPct val="100000"/>
              </a:lnSpc>
              <a:buNone/>
              <a:defRPr sz="36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912763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9B6EAC-4E38-4BC4-964B-55A6571A4EBF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1929384"/>
            <a:ext cx="8266176" cy="4142232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/>
              <a:t>Click to edit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86507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tatem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2DDD8-66B1-484C-ABC1-3F6C2E131531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E4E45FF-53F3-89B1-B969-C440DC819EF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612648" y="548640"/>
            <a:ext cx="8266176" cy="5605272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5000" b="1"/>
            </a:lvl1pPr>
            <a:lvl2pPr marL="228600" indent="0">
              <a:lnSpc>
                <a:spcPct val="100000"/>
              </a:lnSpc>
              <a:buNone/>
              <a:defRPr sz="4400" b="1"/>
            </a:lvl2pPr>
            <a:lvl3pPr marL="457200" indent="0">
              <a:lnSpc>
                <a:spcPct val="100000"/>
              </a:lnSpc>
              <a:buNone/>
              <a:defRPr sz="4000" b="1"/>
            </a:lvl3pPr>
            <a:lvl4pPr marL="685800" indent="0">
              <a:lnSpc>
                <a:spcPct val="100000"/>
              </a:lnSpc>
              <a:buNone/>
              <a:defRPr sz="3600" b="1"/>
            </a:lvl4pPr>
            <a:lvl5pPr marL="914400" indent="0">
              <a:lnSpc>
                <a:spcPct val="100000"/>
              </a:lnSpc>
              <a:buNone/>
              <a:defRPr sz="3200" b="1"/>
            </a:lvl5pPr>
          </a:lstStyle>
          <a:p>
            <a:pPr lvl="0"/>
            <a:r>
              <a:rPr lang="en-US" dirty="0"/>
              <a:t>Click to edit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50448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11480"/>
            <a:ext cx="5397718" cy="37398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6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873752"/>
            <a:ext cx="4517136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A0D73698-4765-4C7F-8C74-6EF048F95E94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8F28510C-0939-D915-FCC8-7D8AD447578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20113" y="342900"/>
            <a:ext cx="5131133" cy="6172200"/>
          </a:xfrm>
          <a:custGeom>
            <a:avLst/>
            <a:gdLst>
              <a:gd name="connsiteX0" fmla="*/ 305905 w 5334000"/>
              <a:gd name="connsiteY0" fmla="*/ 0 h 6172200"/>
              <a:gd name="connsiteX1" fmla="*/ 5028095 w 5334000"/>
              <a:gd name="connsiteY1" fmla="*/ 0 h 6172200"/>
              <a:gd name="connsiteX2" fmla="*/ 5334000 w 5334000"/>
              <a:gd name="connsiteY2" fmla="*/ 305905 h 6172200"/>
              <a:gd name="connsiteX3" fmla="*/ 5334000 w 5334000"/>
              <a:gd name="connsiteY3" fmla="*/ 5866295 h 6172200"/>
              <a:gd name="connsiteX4" fmla="*/ 5028095 w 5334000"/>
              <a:gd name="connsiteY4" fmla="*/ 6172200 h 6172200"/>
              <a:gd name="connsiteX5" fmla="*/ 305905 w 5334000"/>
              <a:gd name="connsiteY5" fmla="*/ 6172200 h 6172200"/>
              <a:gd name="connsiteX6" fmla="*/ 0 w 5334000"/>
              <a:gd name="connsiteY6" fmla="*/ 5866295 h 6172200"/>
              <a:gd name="connsiteX7" fmla="*/ 0 w 5334000"/>
              <a:gd name="connsiteY7" fmla="*/ 305905 h 6172200"/>
              <a:gd name="connsiteX8" fmla="*/ 305905 w 5334000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4000" h="6172200">
                <a:moveTo>
                  <a:pt x="305905" y="0"/>
                </a:moveTo>
                <a:lnTo>
                  <a:pt x="5028095" y="0"/>
                </a:lnTo>
                <a:cubicBezTo>
                  <a:pt x="5197042" y="0"/>
                  <a:pt x="5334000" y="136958"/>
                  <a:pt x="5334000" y="305905"/>
                </a:cubicBezTo>
                <a:lnTo>
                  <a:pt x="5334000" y="5866295"/>
                </a:lnTo>
                <a:cubicBezTo>
                  <a:pt x="5334000" y="6035242"/>
                  <a:pt x="5197042" y="6172200"/>
                  <a:pt x="5028095" y="6172200"/>
                </a:cubicBezTo>
                <a:lnTo>
                  <a:pt x="305905" y="6172200"/>
                </a:lnTo>
                <a:cubicBezTo>
                  <a:pt x="136958" y="6172200"/>
                  <a:pt x="0" y="6035242"/>
                  <a:pt x="0" y="5866295"/>
                </a:cubicBezTo>
                <a:lnTo>
                  <a:pt x="0" y="305905"/>
                </a:lnTo>
                <a:cubicBezTo>
                  <a:pt x="0" y="136958"/>
                  <a:pt x="136958" y="0"/>
                  <a:pt x="305905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78928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36776" y="5276088"/>
            <a:ext cx="9061704" cy="466344"/>
          </a:xfrm>
        </p:spPr>
        <p:txBody>
          <a:bodyPr anchor="t">
            <a:normAutofit/>
          </a:bodyPr>
          <a:lstStyle>
            <a:lvl1pPr>
              <a:lnSpc>
                <a:spcPct val="120000"/>
              </a:lnSpc>
              <a:defRPr sz="2200" b="1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99616" y="1828800"/>
            <a:ext cx="9198864" cy="2871216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0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6CBEC5-37D0-4E5C-8671-D7D2A06BE21B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7753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351F96B-ED98-BF55-D2B0-047000EF48E1}"/>
              </a:ext>
            </a:extLst>
          </p:cNvPr>
          <p:cNvSpPr/>
          <p:nvPr/>
        </p:nvSpPr>
        <p:spPr>
          <a:xfrm>
            <a:off x="806386" y="760151"/>
            <a:ext cx="10579222" cy="5337698"/>
          </a:xfrm>
          <a:prstGeom prst="roundRect">
            <a:avLst>
              <a:gd name="adj" fmla="val 6093"/>
            </a:avLst>
          </a:prstGeom>
          <a:solidFill>
            <a:schemeClr val="bg2"/>
          </a:solidFill>
          <a:ln w="254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0EDE6"/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01368" y="5120640"/>
            <a:ext cx="8549640" cy="621792"/>
          </a:xfrm>
        </p:spPr>
        <p:txBody>
          <a:bodyPr anchor="ctr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655064" y="2093976"/>
            <a:ext cx="8695944" cy="2130552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36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46FC37-12B5-4EB9-BB05-B5E210E93FF0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02688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3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6" y="4965192"/>
            <a:ext cx="9450699" cy="128930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438912"/>
            <a:ext cx="9619488" cy="4526280"/>
          </a:xfrm>
        </p:spPr>
        <p:txBody>
          <a:bodyPr anchor="ctr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10F6F3-6829-4CDD-B3A1-8F321E27194A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92438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4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1542D-3EA5-35E3-406E-8496EA7D404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8556" y="4965192"/>
            <a:ext cx="9148947" cy="1289304"/>
          </a:xfrm>
        </p:spPr>
        <p:txBody>
          <a:bodyPr anchor="b">
            <a:normAutofit/>
          </a:bodyPr>
          <a:lstStyle>
            <a:lvl1pPr>
              <a:lnSpc>
                <a:spcPct val="120000"/>
              </a:lnSpc>
              <a:defRPr sz="1800" b="1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Quote Author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BD3F2A-2B85-D7B7-24A2-D01A281CD792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29768" y="1179576"/>
            <a:ext cx="9317736" cy="3785616"/>
          </a:xfrm>
        </p:spPr>
        <p:txBody>
          <a:bodyPr anchor="b">
            <a:normAutofit/>
          </a:bodyPr>
          <a:lstStyle>
            <a:lvl1pPr marL="164592" indent="-164592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4800"/>
            </a:lvl1pPr>
          </a:lstStyle>
          <a:p>
            <a:pPr lvl="0"/>
            <a:r>
              <a:rPr lang="en-US" dirty="0"/>
              <a:t>Click to edit Quote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4CA6F2-8C52-8488-999E-FEF7877BAF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A6652C-AA1E-4738-883B-0336FAAA5DB1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4AFB98B-06E5-997A-53DA-CC0E6A618E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59DD64-9865-92B3-BED2-F770E9763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9800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294248"/>
            <a:ext cx="11164825" cy="95848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A7BFCD9-16A4-5745-7BB3-7836095FF1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25"/>
            <a:ext cx="521176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30EDC57-7D17-D4C8-5C60-A44A480EA9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24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F56A5-925A-45AB-8491-C696F304662B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4816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76166"/>
            <a:ext cx="11164824" cy="976562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7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7B5BB1DC-4DAA-D220-25A9-5752C158FD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30213" y="2020888"/>
            <a:ext cx="5211762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82512" y="1380744"/>
            <a:ext cx="5212080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BAB67A04-5E8D-18C5-D47A-A5B5CFE568A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381750" y="2020888"/>
            <a:ext cx="5213350" cy="43434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82B41-9B9A-4653-8E8E-9D57A4983847}" type="datetime1">
              <a:rPr lang="en-US" smtClean="0"/>
              <a:t>3/1/2026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17735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C80A14-C874-4C11-943E-4B7AAF73B997}" type="datetime1">
              <a:rPr lang="en-US" smtClean="0"/>
              <a:t>3/1/2026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18295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A60914-BFFA-4E5B-B382-06A92C8508A8}" type="datetime1">
              <a:rPr lang="en-US" smtClean="0"/>
              <a:t>3/1/2026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71969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0C37F-77BE-E128-4248-D001C39E79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3615"/>
            <a:ext cx="3595634" cy="2212848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0EEBFB-2026-6A35-33ED-F008376B67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9" y="2823029"/>
            <a:ext cx="3309608" cy="3481355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3B20A8-A604-C977-02C0-083BA86634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6995" y="553616"/>
            <a:ext cx="6466741" cy="5752566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F05638-7A56-469A-825A-1DFA60025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EE75D-2E4A-469A-9092-8B43711F5315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85A215-184B-2105-0279-ED02F64458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2C7CA46-892B-253A-3A28-7414E17B8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895429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06A09-98CF-FAC2-3708-AECC4360C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557784"/>
            <a:ext cx="3593592" cy="2212313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C4A61-EF2A-C5A5-B150-4448600B39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9767" y="2826137"/>
            <a:ext cx="3310128" cy="3434638"/>
          </a:xfrm>
        </p:spPr>
        <p:txBody>
          <a:bodyPr anchor="b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ADACA751-BBB2-3E33-EA6C-54B4A7F6842B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4502843" y="342901"/>
            <a:ext cx="7346258" cy="6172198"/>
          </a:xfrm>
          <a:custGeom>
            <a:avLst/>
            <a:gdLst>
              <a:gd name="connsiteX0" fmla="*/ 264355 w 6785782"/>
              <a:gd name="connsiteY0" fmla="*/ 0 h 6172198"/>
              <a:gd name="connsiteX1" fmla="*/ 6521427 w 6785782"/>
              <a:gd name="connsiteY1" fmla="*/ 0 h 6172198"/>
              <a:gd name="connsiteX2" fmla="*/ 6785782 w 6785782"/>
              <a:gd name="connsiteY2" fmla="*/ 264355 h 6172198"/>
              <a:gd name="connsiteX3" fmla="*/ 6785782 w 6785782"/>
              <a:gd name="connsiteY3" fmla="*/ 5907843 h 6172198"/>
              <a:gd name="connsiteX4" fmla="*/ 6521427 w 6785782"/>
              <a:gd name="connsiteY4" fmla="*/ 6172198 h 6172198"/>
              <a:gd name="connsiteX5" fmla="*/ 264355 w 6785782"/>
              <a:gd name="connsiteY5" fmla="*/ 6172198 h 6172198"/>
              <a:gd name="connsiteX6" fmla="*/ 0 w 6785782"/>
              <a:gd name="connsiteY6" fmla="*/ 5907843 h 6172198"/>
              <a:gd name="connsiteX7" fmla="*/ 0 w 6785782"/>
              <a:gd name="connsiteY7" fmla="*/ 264355 h 6172198"/>
              <a:gd name="connsiteX8" fmla="*/ 264355 w 6785782"/>
              <a:gd name="connsiteY8" fmla="*/ 0 h 6172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785782" h="6172198">
                <a:moveTo>
                  <a:pt x="264355" y="0"/>
                </a:moveTo>
                <a:lnTo>
                  <a:pt x="6521427" y="0"/>
                </a:lnTo>
                <a:cubicBezTo>
                  <a:pt x="6667426" y="0"/>
                  <a:pt x="6785782" y="118356"/>
                  <a:pt x="6785782" y="264355"/>
                </a:cubicBezTo>
                <a:lnTo>
                  <a:pt x="6785782" y="5907843"/>
                </a:lnTo>
                <a:cubicBezTo>
                  <a:pt x="6785782" y="6053842"/>
                  <a:pt x="6667426" y="6172198"/>
                  <a:pt x="6521427" y="6172198"/>
                </a:cubicBezTo>
                <a:lnTo>
                  <a:pt x="264355" y="6172198"/>
                </a:lnTo>
                <a:cubicBezTo>
                  <a:pt x="118356" y="6172198"/>
                  <a:pt x="0" y="6053842"/>
                  <a:pt x="0" y="5907843"/>
                </a:cubicBezTo>
                <a:lnTo>
                  <a:pt x="0" y="264355"/>
                </a:lnTo>
                <a:cubicBezTo>
                  <a:pt x="0" y="118356"/>
                  <a:pt x="118356" y="0"/>
                  <a:pt x="264355" y="0"/>
                </a:cubicBezTo>
                <a:close/>
              </a:path>
            </a:pathLst>
          </a:custGeo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20B235E-39C7-4C78-20EF-DB48ECD9CB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6FD38-01FF-4539-8A35-AB19E4D5C3A7}" type="datetime1">
              <a:rPr lang="en-US" smtClean="0"/>
              <a:t>3/1/2026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DC75DA-9A78-9AB9-7171-95A08CC51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FE1A03-DCCB-53C7-DBFE-2AD55C90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20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Photo 4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69480" y="411480"/>
            <a:ext cx="4361688" cy="39684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52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69480" y="4873752"/>
            <a:ext cx="4206240" cy="138074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55FC269D-AA10-2D35-8DD6-33E0E2CC406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347472" y="343038"/>
            <a:ext cx="6257031" cy="6172200"/>
          </a:xfrm>
          <a:custGeom>
            <a:avLst/>
            <a:gdLst>
              <a:gd name="connsiteX0" fmla="*/ 318609 w 6257031"/>
              <a:gd name="connsiteY0" fmla="*/ 0 h 6172200"/>
              <a:gd name="connsiteX1" fmla="*/ 5938422 w 6257031"/>
              <a:gd name="connsiteY1" fmla="*/ 0 h 6172200"/>
              <a:gd name="connsiteX2" fmla="*/ 6257031 w 6257031"/>
              <a:gd name="connsiteY2" fmla="*/ 318609 h 6172200"/>
              <a:gd name="connsiteX3" fmla="*/ 6257031 w 6257031"/>
              <a:gd name="connsiteY3" fmla="*/ 5853591 h 6172200"/>
              <a:gd name="connsiteX4" fmla="*/ 5938422 w 6257031"/>
              <a:gd name="connsiteY4" fmla="*/ 6172200 h 6172200"/>
              <a:gd name="connsiteX5" fmla="*/ 318609 w 6257031"/>
              <a:gd name="connsiteY5" fmla="*/ 6172200 h 6172200"/>
              <a:gd name="connsiteX6" fmla="*/ 0 w 6257031"/>
              <a:gd name="connsiteY6" fmla="*/ 5853591 h 6172200"/>
              <a:gd name="connsiteX7" fmla="*/ 0 w 6257031"/>
              <a:gd name="connsiteY7" fmla="*/ 318609 h 6172200"/>
              <a:gd name="connsiteX8" fmla="*/ 318609 w 6257031"/>
              <a:gd name="connsiteY8" fmla="*/ 0 h 6172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6257031" h="6172200">
                <a:moveTo>
                  <a:pt x="318609" y="0"/>
                </a:moveTo>
                <a:lnTo>
                  <a:pt x="5938422" y="0"/>
                </a:lnTo>
                <a:cubicBezTo>
                  <a:pt x="6114385" y="0"/>
                  <a:pt x="6257031" y="142646"/>
                  <a:pt x="6257031" y="318609"/>
                </a:cubicBezTo>
                <a:lnTo>
                  <a:pt x="6257031" y="5853591"/>
                </a:lnTo>
                <a:cubicBezTo>
                  <a:pt x="6257031" y="6029554"/>
                  <a:pt x="6114385" y="6172200"/>
                  <a:pt x="5938422" y="6172200"/>
                </a:cubicBezTo>
                <a:lnTo>
                  <a:pt x="318609" y="6172200"/>
                </a:lnTo>
                <a:cubicBezTo>
                  <a:pt x="142646" y="6172200"/>
                  <a:pt x="0" y="6029554"/>
                  <a:pt x="0" y="5853591"/>
                </a:cubicBezTo>
                <a:lnTo>
                  <a:pt x="0" y="318609"/>
                </a:lnTo>
                <a:cubicBezTo>
                  <a:pt x="0" y="142646"/>
                  <a:pt x="142646" y="0"/>
                  <a:pt x="318609" y="0"/>
                </a:cubicBezTo>
                <a:close/>
              </a:path>
            </a:pathLst>
          </a:custGeom>
          <a:blipFill dpi="0" rotWithShape="1">
            <a:blip r:embed="rId2">
              <a:alphaModFix amt="70000"/>
            </a:blip>
            <a:srcRect/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r>
              <a:rPr lang="en-US" dirty="0"/>
              <a:t>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  <a:effectLst/>
              </a:defRPr>
            </a:lvl1pPr>
          </a:lstStyle>
          <a:p>
            <a:fld id="{19A3EA51-69C4-4090-B98A-31CA47A2E35E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5512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429768"/>
            <a:ext cx="10890374" cy="1627632"/>
          </a:xfrm>
        </p:spPr>
        <p:txBody>
          <a:bodyPr anchor="t"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29768" y="3264408"/>
            <a:ext cx="10890374" cy="28346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8C5BFC-EF85-4C2B-8809-2F9E7D76A143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83965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27318"/>
            <a:ext cx="7370064" cy="184202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29768" y="3622673"/>
            <a:ext cx="7370064" cy="22311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dirty="0"/>
            </a:lvl2pPr>
            <a:lvl3pPr marL="457200" indent="0">
              <a:buNone/>
              <a:defRPr lang="en-US" dirty="0"/>
            </a:lvl3pPr>
            <a:lvl4pPr marL="685800" indent="0">
              <a:buNone/>
              <a:defRPr lang="en-US" dirty="0"/>
            </a:lvl4pPr>
            <a:lvl5pPr marL="914400" indent="0">
              <a:buNone/>
              <a:defRPr lang="en-US" dirty="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805FF-0F6F-4DB7-B5D6-9BF14E40F716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3105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1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9317736" cy="4453128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96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4965192"/>
            <a:ext cx="5431536" cy="1289304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6633933-AD95-42CF-A390-A7073FD506A1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363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2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08176" y="1536192"/>
            <a:ext cx="9171432" cy="2615184"/>
          </a:xfrm>
        </p:spPr>
        <p:txBody>
          <a:bodyPr anchor="ctr">
            <a:normAutofit/>
          </a:bodyPr>
          <a:lstStyle>
            <a:lvl1pPr algn="ctr">
              <a:defRPr sz="54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08176" y="4427554"/>
            <a:ext cx="9171432" cy="11430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D50E307-C64C-483A-9485-A61D01D72197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822454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3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29768" y="438912"/>
            <a:ext cx="11494008" cy="4654296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12500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29768" y="5093208"/>
            <a:ext cx="5669280" cy="1161288"/>
          </a:xfrm>
        </p:spPr>
        <p:txBody>
          <a:bodyPr vert="horz" lIns="91440" tIns="45720" rIns="91440" bIns="45720" rtlCol="0" anchor="b">
            <a:normAutofit/>
          </a:bodyPr>
          <a:lstStyle>
            <a:lvl1pPr marL="0" indent="0">
              <a:buNone/>
              <a:defRPr lang="en-US" dirty="0">
                <a:solidFill>
                  <a:schemeClr val="tx2"/>
                </a:solidFill>
              </a:defRPr>
            </a:lvl1pPr>
          </a:lstStyle>
          <a:p>
            <a:pPr lvl="0"/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BC36CA3-7064-4E52-B24E-E3CC37B36CB8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497312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827A12A6-507C-2714-2F24-09ADE11584C5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90000"/>
              <a:lumOff val="1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>
            <a:lvl1pPr>
              <a:defRPr sz="80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845713-EE4C-7615-B812-531C14CF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33F469A-9BA4-41D9-A358-7174319CB857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1849E7-8E94-3B02-239C-AAB481596B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44BD7-C050-D052-8408-65ADAAF67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1537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283464"/>
            <a:ext cx="10652760" cy="9692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29768" y="1380744"/>
            <a:ext cx="10652760" cy="49011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29768" y="6519672"/>
            <a:ext cx="2843784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E9D380B3-E270-4064-8D13-292A875F6C31}" type="datetime1">
              <a:rPr lang="en-US" smtClean="0"/>
              <a:t>3/1/2026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860536" y="6519672"/>
            <a:ext cx="2642616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75720" y="6519672"/>
            <a:ext cx="457200" cy="338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8E274F5D-21DC-40EF-8DBA-AB9BB119E9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542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8" r:id="rId18"/>
    <p:sldLayoutId id="2147483669" r:id="rId19"/>
    <p:sldLayoutId id="2147483670" r:id="rId20"/>
    <p:sldLayoutId id="2147483671" r:id="rId21"/>
    <p:sldLayoutId id="2147483672" r:id="rId22"/>
    <p:sldLayoutId id="2147483673" r:id="rId23"/>
    <p:sldLayoutId id="2147483674" r:id="rId24"/>
    <p:sldLayoutId id="2147483675" r:id="rId25"/>
    <p:sldLayoutId id="2147483676" r:id="rId26"/>
    <p:sldLayoutId id="2147483677" r:id="rId27"/>
    <p:sldLayoutId id="2147483678" r:id="rId28"/>
    <p:sldLayoutId id="2147483679" r:id="rId29"/>
    <p:sldLayoutId id="2147483680" r:id="rId30"/>
    <p:sldLayoutId id="2147483681" r:id="rId31"/>
    <p:sldLayoutId id="2147483682" r:id="rId32"/>
    <p:sldLayoutId id="2147483683" r:id="rId33"/>
    <p:sldLayoutId id="2147483684" r:id="rId34"/>
    <p:sldLayoutId id="2147483685" r:id="rId35"/>
    <p:sldLayoutId id="2147483686" r:id="rId36"/>
    <p:sldLayoutId id="2147483687" r:id="rId37"/>
    <p:sldLayoutId id="2147483688" r:id="rId38"/>
    <p:sldLayoutId id="2147483689" r:id="rId39"/>
    <p:sldLayoutId id="2147483690" r:id="rId40"/>
    <p:sldLayoutId id="2147483691" r:id="rId41"/>
    <p:sldLayoutId id="2147483692" r:id="rId42"/>
    <p:sldLayoutId id="2147483693" r:id="rId43"/>
    <p:sldLayoutId id="2147483694" r:id="rId44"/>
    <p:sldLayoutId id="2147483695" r:id="rId45"/>
    <p:sldLayoutId id="2147483696" r:id="rId46"/>
    <p:sldLayoutId id="2147483697" r:id="rId47"/>
    <p:sldLayoutId id="2147483698" r:id="rId48"/>
    <p:sldLayoutId id="2147483699" r:id="rId49"/>
    <p:sldLayoutId id="2147483700" r:id="rId50"/>
    <p:sldLayoutId id="2147483701" r:id="rId5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80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BEAAFB-C668-5E95-2D92-4432A7EE45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D1BB3-518F-E406-4D1A-6A5DAAF67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468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64F60934-3A13-4DA1-789B-C5BC2884A79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1026826" y="607102"/>
            <a:ext cx="10366662" cy="5059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96858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AD7E06-88BC-55F5-8BF6-CA8C9769B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645815" cy="3621024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Parki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narodowe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9BB2CE-5980-3371-1992-E7610EA7933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400" dirty="0" err="1"/>
              <a:t>Drawieński</a:t>
            </a:r>
            <a:r>
              <a:rPr lang="en-US" sz="2400" dirty="0"/>
              <a:t> Park </a:t>
            </a:r>
            <a:r>
              <a:rPr lang="en-US" sz="2400" dirty="0" err="1"/>
              <a:t>Narodowy</a:t>
            </a:r>
            <a:endParaRPr lang="en-US" sz="2400" dirty="0"/>
          </a:p>
          <a:p>
            <a:pPr>
              <a:lnSpc>
                <a:spcPct val="200000"/>
              </a:lnSpc>
            </a:pPr>
            <a:r>
              <a:rPr lang="en-US" sz="2400" dirty="0"/>
              <a:t>Wielkopolski Park </a:t>
            </a:r>
            <a:r>
              <a:rPr lang="en-US" sz="2400" dirty="0" err="1"/>
              <a:t>Narodowy</a:t>
            </a:r>
            <a:endParaRPr lang="en-US" sz="2400" dirty="0"/>
          </a:p>
          <a:p>
            <a:pPr>
              <a:lnSpc>
                <a:spcPct val="200000"/>
              </a:lnSpc>
            </a:pPr>
            <a:r>
              <a:rPr lang="en-US" sz="2400" dirty="0" err="1"/>
              <a:t>Wigierski</a:t>
            </a:r>
            <a:r>
              <a:rPr lang="en-US" sz="2400" dirty="0"/>
              <a:t> Park </a:t>
            </a:r>
            <a:r>
              <a:rPr lang="en-US" sz="2400" dirty="0" err="1"/>
              <a:t>Narodowy</a:t>
            </a:r>
            <a:endParaRPr lang="en-US" sz="2400" dirty="0"/>
          </a:p>
          <a:p>
            <a:pPr>
              <a:lnSpc>
                <a:spcPct val="200000"/>
              </a:lnSpc>
            </a:pPr>
            <a:r>
              <a:rPr lang="en-US" sz="2400" dirty="0"/>
              <a:t>Bory </a:t>
            </a:r>
            <a:r>
              <a:rPr lang="en-US" sz="2400" dirty="0" err="1"/>
              <a:t>Tucholskie</a:t>
            </a:r>
            <a:endParaRPr lang="en-US" sz="2400" dirty="0"/>
          </a:p>
          <a:p>
            <a:pPr>
              <a:lnSpc>
                <a:spcPct val="200000"/>
              </a:lnSpc>
            </a:pPr>
            <a:r>
              <a:rPr lang="en-US" sz="2400" dirty="0" err="1"/>
              <a:t>Ujście</a:t>
            </a:r>
            <a:r>
              <a:rPr lang="en-US" sz="2400" dirty="0"/>
              <a:t> Warty</a:t>
            </a:r>
          </a:p>
        </p:txBody>
      </p:sp>
    </p:spTree>
    <p:extLst>
      <p:ext uri="{BB962C8B-B14F-4D97-AF65-F5344CB8AC3E}">
        <p14:creationId xmlns:p14="http://schemas.microsoft.com/office/powerpoint/2010/main" val="32977442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30829-192C-56C7-1901-11224013C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Drawieński</a:t>
            </a:r>
            <a:r>
              <a:rPr lang="en-US" dirty="0"/>
              <a:t> Park </a:t>
            </a:r>
            <a:r>
              <a:rPr lang="en-US" dirty="0" err="1"/>
              <a:t>Narodowy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D816354-2424-B0E9-6AC9-D191F07E825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22900" y="838163"/>
            <a:ext cx="5970588" cy="53277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C136264-2965-CD02-D485-FFC596387F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145" y="2680273"/>
            <a:ext cx="3333750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292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E7D45-64B0-5B7C-021D-A099F936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Wielkopolski Park </a:t>
            </a:r>
            <a:r>
              <a:rPr lang="en-US" dirty="0" err="1"/>
              <a:t>Narodowy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446F16A-C0F2-C50C-57C8-7D9D638F278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26944" y="1268413"/>
            <a:ext cx="4762500" cy="446722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47FE946-7E87-E204-E0E5-FB79DDF40E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" y="2648295"/>
            <a:ext cx="5089537" cy="3225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391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440D41-3C3C-0B1C-4DE4-87A9CE848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Wigierski</a:t>
            </a:r>
            <a:r>
              <a:rPr lang="en-US" dirty="0"/>
              <a:t> Park </a:t>
            </a:r>
            <a:r>
              <a:rPr lang="en-US" dirty="0" err="1"/>
              <a:t>Narodowy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53E3AD-673E-3334-0685-B4BF45ECD17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99423" y="2596681"/>
            <a:ext cx="2181225" cy="2095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65EDFE6-12AF-E3A6-567A-815CD19BA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5584" y="521264"/>
            <a:ext cx="3490862" cy="4897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57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98633-DCC8-5642-49BC-46453D253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Bory </a:t>
            </a:r>
            <a:r>
              <a:rPr lang="en-US" dirty="0" err="1"/>
              <a:t>Tucholskie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5D31626-AD87-0C72-B517-B0E615724B1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5931" y="639763"/>
            <a:ext cx="5724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0531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A0069C-D283-FCF0-FBF8-E38329A3D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Ujście</a:t>
            </a:r>
            <a:r>
              <a:rPr lang="en-US" dirty="0"/>
              <a:t> Warty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BE5F55-93E3-341A-9E95-7C7228E9B35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807869" y="1096963"/>
            <a:ext cx="52006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13219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BD22D-6FA4-CA65-A446-23A3CEC4A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4513293" cy="4636008"/>
          </a:xfrm>
        </p:spPr>
        <p:txBody>
          <a:bodyPr/>
          <a:lstStyle/>
          <a:p>
            <a:br>
              <a:rPr lang="en-US" dirty="0"/>
            </a:br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Surowce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mineralne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2B7870-B42A-D15F-2662-73832800191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>
              <a:lnSpc>
                <a:spcPct val="250000"/>
              </a:lnSpc>
            </a:pPr>
            <a:r>
              <a:rPr lang="en-US" sz="2800" dirty="0"/>
              <a:t>Sól </a:t>
            </a:r>
            <a:r>
              <a:rPr lang="en-US" sz="2800" dirty="0" err="1"/>
              <a:t>kamienna</a:t>
            </a:r>
            <a:endParaRPr lang="en-US" sz="2800" dirty="0"/>
          </a:p>
          <a:p>
            <a:pPr>
              <a:lnSpc>
                <a:spcPct val="250000"/>
              </a:lnSpc>
            </a:pPr>
            <a:r>
              <a:rPr lang="en-US" sz="2800" dirty="0" err="1"/>
              <a:t>węgiel</a:t>
            </a:r>
            <a:r>
              <a:rPr lang="en-US" sz="2800" dirty="0"/>
              <a:t> </a:t>
            </a:r>
            <a:r>
              <a:rPr lang="en-US" sz="2800" dirty="0" err="1"/>
              <a:t>brunatny</a:t>
            </a:r>
            <a:endParaRPr lang="en-US" sz="2800" dirty="0"/>
          </a:p>
          <a:p>
            <a:pPr>
              <a:lnSpc>
                <a:spcPct val="250000"/>
              </a:lnSpc>
            </a:pPr>
            <a:r>
              <a:rPr lang="en-US" sz="2800" dirty="0" err="1"/>
              <a:t>ropa</a:t>
            </a:r>
            <a:r>
              <a:rPr lang="en-US" sz="2800" dirty="0"/>
              <a:t> naftowa</a:t>
            </a:r>
          </a:p>
        </p:txBody>
      </p:sp>
    </p:spTree>
    <p:extLst>
      <p:ext uri="{BB962C8B-B14F-4D97-AF65-F5344CB8AC3E}">
        <p14:creationId xmlns:p14="http://schemas.microsoft.com/office/powerpoint/2010/main" val="3742108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E6F139CA-E5AE-EE67-772E-654F4CA66D4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8013036" y="424070"/>
            <a:ext cx="3665094" cy="3214204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4907593E-A6D5-EA4D-A8D8-33052F5D5C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93" y="245165"/>
            <a:ext cx="4338666" cy="41280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D934C6-173D-E309-F0E6-95421E5778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1974" y="3352799"/>
            <a:ext cx="6488044" cy="291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2091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8C4198-8459-F2A8-B732-150C4E0E1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600200"/>
            <a:ext cx="4413902" cy="4636008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Miasta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CB7079-DA13-7B84-A492-4F544D0AA0C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Poznań</a:t>
            </a:r>
            <a:endParaRPr lang="en-US" dirty="0"/>
          </a:p>
          <a:p>
            <a:r>
              <a:rPr lang="en-US" dirty="0"/>
              <a:t>Bydgoszcz</a:t>
            </a:r>
          </a:p>
          <a:p>
            <a:r>
              <a:rPr lang="en-US" dirty="0" err="1"/>
              <a:t>Toruń</a:t>
            </a:r>
            <a:endParaRPr lang="en-US" dirty="0"/>
          </a:p>
          <a:p>
            <a:r>
              <a:rPr lang="en-US" dirty="0"/>
              <a:t>Olsztyn</a:t>
            </a:r>
          </a:p>
          <a:p>
            <a:r>
              <a:rPr lang="en-US" dirty="0" err="1"/>
              <a:t>Gorzów</a:t>
            </a:r>
            <a:r>
              <a:rPr lang="en-US" dirty="0"/>
              <a:t> Wielkopolski</a:t>
            </a:r>
          </a:p>
        </p:txBody>
      </p:sp>
    </p:spTree>
    <p:extLst>
      <p:ext uri="{BB962C8B-B14F-4D97-AF65-F5344CB8AC3E}">
        <p14:creationId xmlns:p14="http://schemas.microsoft.com/office/powerpoint/2010/main" val="31530971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D68DC-E489-7658-BA5F-8FA51DAD20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427154" cy="3621024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Krainy</a:t>
            </a:r>
            <a:r>
              <a:rPr lang="en-US" b="1" i="1" dirty="0">
                <a:solidFill>
                  <a:srgbClr val="00B050"/>
                </a:solidFill>
              </a:rPr>
              <a:t> </a:t>
            </a:r>
            <a:r>
              <a:rPr lang="en-US" b="1" i="1" dirty="0" err="1">
                <a:solidFill>
                  <a:srgbClr val="00B050"/>
                </a:solidFill>
              </a:rPr>
              <a:t>geograficzne</a:t>
            </a:r>
            <a:endParaRPr lang="en-US" i="1" dirty="0">
              <a:solidFill>
                <a:srgbClr val="00B050"/>
              </a:solidFill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866D7D4-CCFD-044A-7DB3-083D90B531E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33610" y="639763"/>
            <a:ext cx="5949168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46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DE3CBA-B59B-98E5-9278-727064F326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Poznań</a:t>
            </a: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93CBDE6-8F1B-5861-9985-F21519F5D00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909392" y="1162684"/>
            <a:ext cx="5220459" cy="4865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463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6B45C-720D-B7E4-BE45-8E7024D96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Bydgoszcz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2085AA0-4501-793C-B320-730B91E12E0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3690730" y="891282"/>
            <a:ext cx="5445746" cy="5075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790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A327D-41C5-B435-3E20-01719B766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Toruń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BA02A51-66EA-6458-F517-A2707B94BD5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220818" y="1409387"/>
            <a:ext cx="5048180" cy="4704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52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F53FA2-97C0-9EE5-DE49-413083236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Olsztyn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96900807-75DD-BBA8-6433-DA253841DE7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4128053" y="1231650"/>
            <a:ext cx="5260215" cy="4902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249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EA5A3-C070-468B-FF17-67AB3DBCD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Gorzów</a:t>
            </a:r>
            <a:r>
              <a:rPr lang="en-US" dirty="0"/>
              <a:t> Wielkopolski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6F6774E-92DF-C0B1-D8F5-3BF0E63E98A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705061" y="1730937"/>
            <a:ext cx="4027763" cy="375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61975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07DB4E-AE43-5961-24D8-11B541901C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4519919" cy="4636008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Gospodarka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403E64-AC2F-3D8D-B3A9-09E7D567D250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 err="1"/>
              <a:t>Leśnictwo</a:t>
            </a:r>
            <a:endParaRPr lang="en-US" dirty="0"/>
          </a:p>
          <a:p>
            <a:r>
              <a:rPr lang="en-US" dirty="0" err="1"/>
              <a:t>Rybołówstwo</a:t>
            </a:r>
            <a:endParaRPr lang="en-US" dirty="0"/>
          </a:p>
          <a:p>
            <a:r>
              <a:rPr lang="en-US" dirty="0"/>
              <a:t>Przemysł drzewny</a:t>
            </a:r>
          </a:p>
        </p:txBody>
      </p:sp>
    </p:spTree>
    <p:extLst>
      <p:ext uri="{BB962C8B-B14F-4D97-AF65-F5344CB8AC3E}">
        <p14:creationId xmlns:p14="http://schemas.microsoft.com/office/powerpoint/2010/main" val="550385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8C685-E06A-8137-9657-15F55099F4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Średniowieczne</a:t>
            </a:r>
            <a:r>
              <a:rPr lang="en-US" dirty="0"/>
              <a:t> </a:t>
            </a:r>
            <a:r>
              <a:rPr lang="en-US" dirty="0" err="1"/>
              <a:t>miasto</a:t>
            </a:r>
            <a:r>
              <a:rPr lang="en-US" dirty="0"/>
              <a:t> </a:t>
            </a:r>
            <a:r>
              <a:rPr lang="en-US" dirty="0" err="1"/>
              <a:t>Toruń</a:t>
            </a:r>
            <a:r>
              <a:rPr lang="en-US" dirty="0"/>
              <a:t> – </a:t>
            </a:r>
            <a:r>
              <a:rPr lang="en-US" dirty="0" err="1"/>
              <a:t>obiekt</a:t>
            </a:r>
            <a:r>
              <a:rPr lang="en-US" dirty="0"/>
              <a:t> UNESCO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6ADFE5A4-91B0-15A4-E145-34F159F3E29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24117" y="2052241"/>
            <a:ext cx="5788025" cy="434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73942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D49F1-F7D4-5EC3-8204-634B09B99F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1810512"/>
            <a:ext cx="7772400" cy="4562856"/>
          </a:xfrm>
        </p:spPr>
        <p:txBody>
          <a:bodyPr anchor="b">
            <a:normAutofit/>
          </a:bodyPr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/>
            </a:br>
            <a:r>
              <a:rPr lang="en-US" b="1" i="1" dirty="0" err="1"/>
              <a:t>Atrakcje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94878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CF7C9-8000-0586-0A77-F95979788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1600200"/>
            <a:ext cx="7998615" cy="4636008"/>
          </a:xfrm>
        </p:spPr>
        <p:txBody>
          <a:bodyPr/>
          <a:lstStyle/>
          <a:p>
            <a:pPr lvl="0"/>
            <a:r>
              <a:rPr lang="en-US" dirty="0" err="1"/>
              <a:t>Pojezierze</a:t>
            </a:r>
            <a:r>
              <a:rPr lang="en-US" dirty="0"/>
              <a:t> </a:t>
            </a:r>
            <a:r>
              <a:rPr lang="en-US" dirty="0" err="1"/>
              <a:t>Pomorskie</a:t>
            </a:r>
            <a:r>
              <a:rPr lang="en-US" dirty="0"/>
              <a:t> 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F8AC839-ABBE-D6C7-1DC5-44B46071AA6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01143" y="1828800"/>
            <a:ext cx="5608143" cy="3735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19192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8A66F70-92E7-DE68-21C1-66F4B397F4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Park </a:t>
            </a:r>
            <a:r>
              <a:rPr lang="en-US" dirty="0" err="1"/>
              <a:t>Narodowy</a:t>
            </a:r>
            <a:r>
              <a:rPr lang="en-US" dirty="0"/>
              <a:t> Bory </a:t>
            </a:r>
            <a:r>
              <a:rPr lang="en-US" dirty="0" err="1"/>
              <a:t>Tucholskie</a:t>
            </a:r>
            <a:r>
              <a:rPr lang="en-US" dirty="0"/>
              <a:t> - </a:t>
            </a:r>
            <a:r>
              <a:rPr lang="en-US" dirty="0" err="1"/>
              <a:t>chroniący</a:t>
            </a:r>
            <a:r>
              <a:rPr lang="en-US" dirty="0"/>
              <a:t> </a:t>
            </a:r>
            <a:r>
              <a:rPr lang="en-US" dirty="0" err="1"/>
              <a:t>rzadkie</a:t>
            </a:r>
            <a:r>
              <a:rPr lang="en-US" dirty="0"/>
              <a:t> </a:t>
            </a:r>
            <a:r>
              <a:rPr lang="en-US" dirty="0" err="1"/>
              <a:t>gatunki</a:t>
            </a:r>
            <a:r>
              <a:rPr lang="en-US" dirty="0"/>
              <a:t> </a:t>
            </a:r>
            <a:r>
              <a:rPr lang="en-US" dirty="0" err="1"/>
              <a:t>ptaków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12F131-FAF5-82F2-BF3A-0E86CA4F0D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97437"/>
            <a:ext cx="5884290" cy="392482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F702EE-4E43-18F5-AEC0-7EEACE75A0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525" y="3429000"/>
            <a:ext cx="5991225" cy="337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74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499A6-0E1F-CB46-7205-9EDE8C82F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519919" cy="3621024"/>
          </a:xfrm>
        </p:spPr>
        <p:txBody>
          <a:bodyPr>
            <a:normAutofit/>
          </a:bodyPr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pl-PL" b="1" dirty="0"/>
            </a:br>
            <a:br>
              <a:rPr lang="pl-PL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2631C4-D297-80FA-9210-CC3428232E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Pojezierze Pomorskie </a:t>
            </a:r>
          </a:p>
          <a:p>
            <a:pPr lvl="0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Pojezierze Mazurskie</a:t>
            </a:r>
          </a:p>
          <a:p>
            <a:pPr lvl="0">
              <a:lnSpc>
                <a:spcPct val="300000"/>
              </a:lnSpc>
              <a:buFont typeface="Wingdings" panose="05000000000000000000" pitchFamily="2" charset="2"/>
              <a:buChar char="Ø"/>
            </a:pPr>
            <a:r>
              <a:rPr lang="en-US" sz="2400" dirty="0"/>
              <a:t>Pojezierze Wielkopolskie</a:t>
            </a:r>
          </a:p>
        </p:txBody>
      </p:sp>
    </p:spTree>
    <p:extLst>
      <p:ext uri="{BB962C8B-B14F-4D97-AF65-F5344CB8AC3E}">
        <p14:creationId xmlns:p14="http://schemas.microsoft.com/office/powerpoint/2010/main" val="30670415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151D36-A6CA-94E1-AD12-07E4AAC4B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Kaszubski </a:t>
            </a:r>
            <a:r>
              <a:rPr lang="en-US" dirty="0" err="1"/>
              <a:t>język</a:t>
            </a: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BFD8AA9-1F6E-8DCB-5DAA-335B6E38FE6C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177735" y="1600200"/>
            <a:ext cx="5788025" cy="3255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351407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701FC-72EA-13A1-3981-8892D998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Pelpin</a:t>
            </a:r>
            <a:br>
              <a:rPr lang="en-US" dirty="0"/>
            </a:br>
            <a:br>
              <a:rPr lang="en-US" dirty="0"/>
            </a:br>
            <a:r>
              <a:rPr lang="en-US" dirty="0" err="1"/>
              <a:t>Bazylika</a:t>
            </a:r>
            <a:r>
              <a:rPr lang="en-US" dirty="0"/>
              <a:t> </a:t>
            </a:r>
            <a:r>
              <a:rPr lang="en-US" dirty="0" err="1"/>
              <a:t>katedralna</a:t>
            </a:r>
            <a:r>
              <a:rPr lang="en-US" dirty="0"/>
              <a:t> </a:t>
            </a:r>
            <a:r>
              <a:rPr lang="en-US" dirty="0" err="1"/>
              <a:t>Wniebowzięcia</a:t>
            </a:r>
            <a:r>
              <a:rPr lang="en-US" dirty="0"/>
              <a:t> </a:t>
            </a:r>
            <a:r>
              <a:rPr lang="en-US" dirty="0" err="1"/>
              <a:t>Najświętszej</a:t>
            </a:r>
            <a:r>
              <a:rPr lang="en-US" dirty="0"/>
              <a:t> </a:t>
            </a:r>
            <a:r>
              <a:rPr lang="en-US" dirty="0" err="1"/>
              <a:t>Maryi</a:t>
            </a:r>
            <a:r>
              <a:rPr lang="en-US" dirty="0"/>
              <a:t> Panny </a:t>
            </a:r>
            <a:r>
              <a:rPr lang="en-US" dirty="0" err="1"/>
              <a:t>jedna</a:t>
            </a:r>
            <a:r>
              <a:rPr lang="en-US" dirty="0"/>
              <a:t> z </a:t>
            </a:r>
            <a:r>
              <a:rPr lang="en-US" dirty="0" err="1"/>
              <a:t>najcenniejszych</a:t>
            </a:r>
            <a:r>
              <a:rPr lang="en-US" dirty="0"/>
              <a:t> </a:t>
            </a:r>
            <a:r>
              <a:rPr lang="en-US" dirty="0" err="1"/>
              <a:t>gotyckich</a:t>
            </a:r>
            <a:r>
              <a:rPr lang="en-US" dirty="0"/>
              <a:t> </a:t>
            </a:r>
            <a:r>
              <a:rPr lang="en-US" dirty="0" err="1"/>
              <a:t>świątyń</a:t>
            </a:r>
            <a:r>
              <a:rPr lang="en-US" dirty="0"/>
              <a:t> w </a:t>
            </a:r>
            <a:r>
              <a:rPr lang="en-US" dirty="0" err="1"/>
              <a:t>Polsce</a:t>
            </a:r>
            <a:r>
              <a:rPr lang="en-US" dirty="0"/>
              <a:t>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B48D077-33B9-5175-B2B5-511E33A387E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0" y="257037"/>
            <a:ext cx="5715000" cy="3810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9B20DCC-C125-B397-A07A-35C0ED7AE5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04591"/>
            <a:ext cx="4262185" cy="3154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09209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0C2D2-7DEF-D149-AAA7-9255247706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/>
          <a:p>
            <a:pPr lvl="0"/>
            <a:r>
              <a:rPr lang="en-US" sz="4100" err="1"/>
              <a:t>Pojezierze</a:t>
            </a:r>
            <a:r>
              <a:rPr lang="en-US" sz="4100"/>
              <a:t> </a:t>
            </a:r>
            <a:r>
              <a:rPr lang="en-US" sz="4100" err="1"/>
              <a:t>Mazurskie</a:t>
            </a:r>
            <a:br>
              <a:rPr lang="en-US" sz="4100"/>
            </a:br>
            <a:br>
              <a:rPr lang="en-US" sz="4100"/>
            </a:br>
            <a:endParaRPr lang="en-US" sz="410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C2F95A-9E08-14AD-C598-983B3323B32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029200" y="2478088"/>
            <a:ext cx="6250897" cy="3502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4314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B1610-BA81-8CD5-745D-0B8E5FB71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Olsztyn – </a:t>
            </a:r>
            <a:r>
              <a:rPr lang="en-US" dirty="0" err="1"/>
              <a:t>stolica</a:t>
            </a:r>
            <a:r>
              <a:rPr lang="en-US" dirty="0"/>
              <a:t> </a:t>
            </a:r>
            <a:r>
              <a:rPr lang="en-US" dirty="0" err="1"/>
              <a:t>Warmi</a:t>
            </a:r>
            <a:r>
              <a:rPr lang="en-US" dirty="0"/>
              <a:t> I Mazur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C37A1F5-E2FD-D170-A8A0-1066F31441E6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32923" y="125283"/>
            <a:ext cx="5411605" cy="405483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DACC4F-FF94-4AF7-45FF-69D39E18CA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342" y="3952567"/>
            <a:ext cx="4083507" cy="2722702"/>
          </a:xfrm>
          <a:prstGeom prst="rect">
            <a:avLst/>
          </a:prstGeom>
        </p:spPr>
      </p:pic>
      <p:pic>
        <p:nvPicPr>
          <p:cNvPr id="6" name="Content Placeholder 3">
            <a:extLst>
              <a:ext uri="{FF2B5EF4-FFF2-40B4-BE49-F238E27FC236}">
                <a16:creationId xmlns:a16="http://schemas.microsoft.com/office/drawing/2014/main" id="{2F2EFFAB-7ED6-5AD9-A89F-5C176FE98A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4749" y="331304"/>
            <a:ext cx="2699264" cy="2515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4174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222CFA-6369-3661-A66F-FC3C6703C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904" y="298174"/>
            <a:ext cx="5161192" cy="4326835"/>
          </a:xfrm>
        </p:spPr>
        <p:txBody>
          <a:bodyPr>
            <a:normAutofit/>
          </a:bodyPr>
          <a:lstStyle/>
          <a:p>
            <a:r>
              <a:rPr lang="en-US" sz="1400" dirty="0" err="1"/>
              <a:t>Kraina</a:t>
            </a:r>
            <a:r>
              <a:rPr lang="en-US" sz="1400" dirty="0"/>
              <a:t> </a:t>
            </a:r>
            <a:r>
              <a:rPr lang="en-US" sz="1400" dirty="0" err="1"/>
              <a:t>Wielkich</a:t>
            </a:r>
            <a:r>
              <a:rPr lang="en-US" sz="1400" dirty="0"/>
              <a:t> Jezior </a:t>
            </a:r>
            <a:r>
              <a:rPr lang="en-US" sz="1400" dirty="0" err="1"/>
              <a:t>Mazurskich</a:t>
            </a:r>
            <a:r>
              <a:rPr lang="en-US" sz="1400" dirty="0"/>
              <a:t>- </a:t>
            </a:r>
            <a:br>
              <a:rPr lang="en-US" sz="1400" dirty="0"/>
            </a:br>
            <a:br>
              <a:rPr lang="en-US" sz="1400" dirty="0"/>
            </a:br>
            <a:r>
              <a:rPr lang="pl-PL" sz="1400" dirty="0"/>
              <a:t>to jeden z najbardziej malowniczych regionów Polski, położony w północno-wschodniej części kraju (województwo warmińsko-mazurskie). Region jest znany z setek połączonych jezior, rzek, lasów i bogatej przyrody.</a:t>
            </a:r>
            <a:br>
              <a:rPr lang="en-US" sz="1400" dirty="0"/>
            </a:br>
            <a:br>
              <a:rPr lang="en-US" sz="1400" dirty="0"/>
            </a:br>
            <a:br>
              <a:rPr lang="en-US" sz="1400" dirty="0"/>
            </a:br>
            <a:r>
              <a:rPr lang="pl-PL" sz="1400" b="1" dirty="0"/>
              <a:t>Aktywności i atrakcje</a:t>
            </a:r>
            <a:br>
              <a:rPr lang="en-US" sz="1400" b="1" dirty="0"/>
            </a:br>
            <a:br>
              <a:rPr lang="pl-PL" sz="1400" b="1" dirty="0"/>
            </a:br>
            <a:r>
              <a:rPr lang="pl-PL" sz="1400" b="1" dirty="0"/>
              <a:t>Żeglarstwo i kajakarstwo</a:t>
            </a:r>
            <a:r>
              <a:rPr lang="pl-PL" sz="1400" dirty="0"/>
              <a:t> – Kraina jest idealna do spływów rzeką Krutynią i żeglugi po jeziorach Śniardwy i Mamry.</a:t>
            </a:r>
            <a:br>
              <a:rPr lang="en-US" sz="1400" dirty="0"/>
            </a:br>
            <a:br>
              <a:rPr lang="pl-PL" sz="1400" dirty="0"/>
            </a:br>
            <a:r>
              <a:rPr lang="pl-PL" sz="1400" b="1" dirty="0"/>
              <a:t>Turystyka rowerowa i piesza</a:t>
            </a:r>
            <a:r>
              <a:rPr lang="pl-PL" sz="1400" dirty="0"/>
              <a:t> – liczne szlaki pośród lasów i wzdłuż jezior.</a:t>
            </a:r>
            <a:br>
              <a:rPr lang="en-US" sz="1400" dirty="0"/>
            </a:br>
            <a:br>
              <a:rPr lang="pl-PL" sz="1400" dirty="0"/>
            </a:br>
            <a:r>
              <a:rPr lang="pl-PL" sz="1400" b="1" dirty="0"/>
              <a:t>Wędkowanie</a:t>
            </a:r>
            <a:r>
              <a:rPr lang="pl-PL" sz="1400" dirty="0"/>
              <a:t> – region słynie z bogactwa ryb: szczupaka, sandacza, leszcza i węgorza.</a:t>
            </a:r>
            <a:br>
              <a:rPr lang="en-US" sz="1400" dirty="0"/>
            </a:br>
            <a:br>
              <a:rPr lang="pl-PL" sz="1400" dirty="0"/>
            </a:br>
            <a:r>
              <a:rPr lang="pl-PL" sz="1400" b="1" dirty="0"/>
              <a:t>Historia i kultura</a:t>
            </a:r>
            <a:r>
              <a:rPr lang="pl-PL" sz="1400" dirty="0"/>
              <a:t> – liczne zamki, pałace i zabytkowe kościoły, np. w Giżycku i Mikołajkach.</a:t>
            </a:r>
            <a:br>
              <a:rPr lang="pl-PL" sz="1400" dirty="0"/>
            </a:br>
            <a:endParaRPr lang="en-US" sz="1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9F85394-7369-16DB-EF2A-F9F276A25A6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249366" y="298174"/>
            <a:ext cx="3048000" cy="1905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BDDDAA8-A071-21AD-D128-9C121A0DD0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18670" y="3127513"/>
            <a:ext cx="5842633" cy="3285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265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686034-04A6-7357-1D7A-9EE981B89C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91" y="152400"/>
            <a:ext cx="5240705" cy="4780420"/>
          </a:xfrm>
        </p:spPr>
        <p:txBody>
          <a:bodyPr>
            <a:normAutofit/>
          </a:bodyPr>
          <a:lstStyle/>
          <a:p>
            <a:r>
              <a:rPr lang="pl-PL" sz="1800" b="1" dirty="0">
                <a:solidFill>
                  <a:srgbClr val="00B050"/>
                </a:solidFill>
              </a:rPr>
              <a:t>Największe jezior</a:t>
            </a:r>
            <a:r>
              <a:rPr lang="en-US" sz="1800" b="1" dirty="0">
                <a:solidFill>
                  <a:srgbClr val="00B050"/>
                </a:solidFill>
              </a:rPr>
              <a:t>o</a:t>
            </a:r>
            <a:r>
              <a:rPr lang="pl-PL" sz="1800" b="1" dirty="0">
                <a:solidFill>
                  <a:srgbClr val="00B050"/>
                </a:solidFill>
              </a:rPr>
              <a:t> Mazur</a:t>
            </a:r>
            <a:br>
              <a:rPr lang="en-US" sz="1800" b="1" dirty="0"/>
            </a:br>
            <a:br>
              <a:rPr lang="pl-PL" sz="1800" b="1" dirty="0"/>
            </a:br>
            <a:r>
              <a:rPr lang="pl-PL" sz="1800" b="1" dirty="0"/>
              <a:t>Śniardwy</a:t>
            </a:r>
            <a:r>
              <a:rPr lang="pl-PL" sz="1800" dirty="0"/>
              <a:t> – największe jezioro w Polsce (ok. 113 km²)</a:t>
            </a:r>
            <a:br>
              <a:rPr lang="pl-PL" sz="1800" dirty="0"/>
            </a:br>
            <a:br>
              <a:rPr lang="en-US" sz="1800" b="1" dirty="0"/>
            </a:br>
            <a:r>
              <a:rPr lang="pl-PL" sz="1800" b="1" dirty="0">
                <a:solidFill>
                  <a:srgbClr val="00B050"/>
                </a:solidFill>
              </a:rPr>
              <a:t>Najgłębsze jezior</a:t>
            </a:r>
            <a:r>
              <a:rPr lang="en-US" sz="1800" b="1" dirty="0">
                <a:solidFill>
                  <a:srgbClr val="00B050"/>
                </a:solidFill>
              </a:rPr>
              <a:t>o</a:t>
            </a:r>
            <a:r>
              <a:rPr lang="pl-PL" sz="1800" b="1" dirty="0">
                <a:solidFill>
                  <a:srgbClr val="00B050"/>
                </a:solidFill>
              </a:rPr>
              <a:t> Mazur</a:t>
            </a:r>
            <a:br>
              <a:rPr lang="pl-PL" sz="1800" b="1" dirty="0"/>
            </a:br>
            <a:r>
              <a:rPr lang="pl-PL" sz="1800" b="1" dirty="0"/>
              <a:t>Jezioro Hańcza</a:t>
            </a:r>
            <a:r>
              <a:rPr lang="en-US" sz="1800" b="1" dirty="0"/>
              <a:t> - </a:t>
            </a:r>
            <a:r>
              <a:rPr lang="en-US" sz="1800" dirty="0"/>
              <a:t>g</a:t>
            </a:r>
            <a:r>
              <a:rPr lang="pl-PL" sz="1800" dirty="0"/>
              <a:t>łębokość maksymalna: </a:t>
            </a:r>
            <a:r>
              <a:rPr lang="pl-PL" sz="1800" b="1" dirty="0"/>
              <a:t>108,5 m</a:t>
            </a:r>
            <a:r>
              <a:rPr lang="pl-PL" sz="1800" dirty="0"/>
              <a:t> – najgłębsze jezioro w Polsce</a:t>
            </a:r>
            <a:br>
              <a:rPr lang="pl-PL" sz="1800" dirty="0"/>
            </a:br>
            <a:br>
              <a:rPr lang="pl-PL" sz="1800" dirty="0"/>
            </a:br>
            <a:br>
              <a:rPr lang="en-US" sz="1800" b="1" dirty="0"/>
            </a:br>
            <a:r>
              <a:rPr lang="en-US" sz="1800" b="1" dirty="0" err="1">
                <a:solidFill>
                  <a:srgbClr val="00B050"/>
                </a:solidFill>
              </a:rPr>
              <a:t>Najpłytsze</a:t>
            </a:r>
            <a:r>
              <a:rPr lang="en-US" sz="1800" b="1" dirty="0">
                <a:solidFill>
                  <a:srgbClr val="00B050"/>
                </a:solidFill>
              </a:rPr>
              <a:t> </a:t>
            </a:r>
            <a:r>
              <a:rPr lang="en-US" sz="1800" b="1" dirty="0" err="1">
                <a:solidFill>
                  <a:srgbClr val="00B050"/>
                </a:solidFill>
              </a:rPr>
              <a:t>jezioro</a:t>
            </a:r>
            <a:r>
              <a:rPr lang="en-US" sz="1800" b="1" dirty="0">
                <a:solidFill>
                  <a:srgbClr val="00B050"/>
                </a:solidFill>
              </a:rPr>
              <a:t> Mazur</a:t>
            </a:r>
            <a:br>
              <a:rPr lang="en-US" sz="1800" b="1" dirty="0"/>
            </a:br>
            <a:r>
              <a:rPr lang="pl-PL" sz="1800" b="1" dirty="0"/>
              <a:t>Jezioro Jagodne</a:t>
            </a:r>
            <a:r>
              <a:rPr lang="en-US" sz="1800" b="1" dirty="0"/>
              <a:t> - g</a:t>
            </a:r>
            <a:r>
              <a:rPr lang="pl-PL" sz="1800" dirty="0"/>
              <a:t>łębokość maksymalna: </a:t>
            </a:r>
            <a:r>
              <a:rPr lang="pl-PL" sz="1800" b="1" dirty="0"/>
              <a:t>ok. 2 m</a:t>
            </a:r>
            <a:br>
              <a:rPr lang="pl-PL" sz="1800" dirty="0"/>
            </a:br>
            <a:br>
              <a:rPr lang="en-US" sz="1800" dirty="0"/>
            </a:br>
            <a:br>
              <a:rPr lang="en-US" sz="1800" dirty="0"/>
            </a:b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25AF944-2AF3-59AC-51F2-7F83719FAF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0395" y="0"/>
            <a:ext cx="1961797" cy="373442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E1E6BEE-BAB9-9989-BADC-38160A0993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16396" y="649356"/>
            <a:ext cx="4106552" cy="46978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49742BE-1BF1-071F-1BCC-D2F8FDF42F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391" y="3707892"/>
            <a:ext cx="2460733" cy="1744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80684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FA25B-41CB-5842-778A-90581A2F5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" y="178904"/>
            <a:ext cx="5187696" cy="1490870"/>
          </a:xfrm>
        </p:spPr>
        <p:txBody>
          <a:bodyPr>
            <a:normAutofit fontScale="90000"/>
          </a:bodyPr>
          <a:lstStyle/>
          <a:p>
            <a:r>
              <a:rPr lang="pl-PL" sz="2000" b="1" dirty="0"/>
              <a:t>Najważniejsze miasta i miejscowości</a:t>
            </a:r>
            <a:br>
              <a:rPr lang="pl-PL" sz="2000" b="1" dirty="0"/>
            </a:br>
            <a:r>
              <a:rPr lang="pl-PL" sz="2000" dirty="0"/>
              <a:t>Giżycko – „żeglarska stolica Mazur”</a:t>
            </a:r>
            <a:br>
              <a:rPr lang="en-US" sz="2000" dirty="0"/>
            </a:br>
            <a:br>
              <a:rPr lang="pl-PL" sz="2000" dirty="0"/>
            </a:br>
            <a:r>
              <a:rPr lang="pl-PL" sz="2000" dirty="0"/>
              <a:t>Mikołajki – turystyczne centrum regionu</a:t>
            </a:r>
            <a:br>
              <a:rPr lang="en-US" sz="2000" dirty="0"/>
            </a:br>
            <a:br>
              <a:rPr lang="pl-PL" sz="2000" dirty="0"/>
            </a:br>
            <a:br>
              <a:rPr lang="pl-PL" dirty="0"/>
            </a:b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E443D4E3-34BE-F914-47B5-C618D6BBFC45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211522" y="2914650"/>
            <a:ext cx="2642547" cy="24590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643286D-35D3-588E-C25A-1B8F92ECC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9913" y="100012"/>
            <a:ext cx="5003801" cy="281463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8C4E5F-498E-3A78-6F72-10014B1C9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7931" y="1535161"/>
            <a:ext cx="4038717" cy="298360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6ED5D5E-B439-24BB-597E-3742D4B21A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7183" y="4518763"/>
            <a:ext cx="2406619" cy="223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8540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6C6C5D-D6C6-7F54-0530-A2E6D821C5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944" y="786984"/>
            <a:ext cx="4493152" cy="4145836"/>
          </a:xfrm>
        </p:spPr>
        <p:txBody>
          <a:bodyPr>
            <a:normAutofit/>
          </a:bodyPr>
          <a:lstStyle/>
          <a:p>
            <a:r>
              <a:rPr lang="en-US" sz="2400" b="1" dirty="0" err="1"/>
              <a:t>Kanał</a:t>
            </a:r>
            <a:r>
              <a:rPr lang="en-US" sz="2400" b="1" dirty="0"/>
              <a:t> </a:t>
            </a:r>
            <a:r>
              <a:rPr lang="en-US" sz="2400" b="1" dirty="0" err="1"/>
              <a:t>Ostródzko-Elbląski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/>
              <a:t> - to </a:t>
            </a:r>
            <a:r>
              <a:rPr lang="en-US" sz="2400" dirty="0" err="1"/>
              <a:t>unikatowy</a:t>
            </a:r>
            <a:r>
              <a:rPr lang="en-US" sz="2400" dirty="0"/>
              <a:t> </a:t>
            </a:r>
            <a:r>
              <a:rPr lang="en-US" sz="2400" dirty="0" err="1"/>
              <a:t>zabytek</a:t>
            </a:r>
            <a:r>
              <a:rPr lang="en-US" sz="2400" dirty="0"/>
              <a:t> </a:t>
            </a:r>
            <a:r>
              <a:rPr lang="en-US" sz="2400" dirty="0" err="1"/>
              <a:t>techniki</a:t>
            </a:r>
            <a:r>
              <a:rPr lang="en-US" sz="2400" dirty="0"/>
              <a:t> w </a:t>
            </a:r>
            <a:r>
              <a:rPr lang="en-US" sz="2400" dirty="0" err="1"/>
              <a:t>północnej</a:t>
            </a:r>
            <a:r>
              <a:rPr lang="en-US" sz="2400" dirty="0"/>
              <a:t> </a:t>
            </a:r>
            <a:r>
              <a:rPr lang="en-US" sz="2400" dirty="0" err="1"/>
              <a:t>Polsce</a:t>
            </a:r>
            <a:r>
              <a:rPr lang="en-US" sz="2400" dirty="0"/>
              <a:t>, </a:t>
            </a:r>
            <a:r>
              <a:rPr lang="en-US" sz="2400" dirty="0" err="1"/>
              <a:t>łączący</a:t>
            </a:r>
            <a:r>
              <a:rPr lang="en-US" sz="2400" dirty="0"/>
              <a:t> </a:t>
            </a:r>
            <a:r>
              <a:rPr lang="en-US" sz="2400" dirty="0" err="1"/>
              <a:t>okolice</a:t>
            </a:r>
            <a:r>
              <a:rPr lang="en-US" sz="2400" dirty="0"/>
              <a:t> </a:t>
            </a:r>
            <a:r>
              <a:rPr lang="en-US" sz="2400" dirty="0" err="1"/>
              <a:t>Ostródy</a:t>
            </a:r>
            <a:r>
              <a:rPr lang="en-US" sz="2400" dirty="0"/>
              <a:t> z </a:t>
            </a:r>
            <a:r>
              <a:rPr lang="en-US" sz="2400" dirty="0" err="1"/>
              <a:t>Elblągiem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Zalewem</a:t>
            </a:r>
            <a:r>
              <a:rPr lang="en-US" sz="2400" dirty="0"/>
              <a:t> </a:t>
            </a:r>
            <a:r>
              <a:rPr lang="en-US" sz="2400" dirty="0" err="1"/>
              <a:t>Wiślanym</a:t>
            </a:r>
            <a:br>
              <a:rPr lang="en-US" sz="2400" dirty="0"/>
            </a:br>
            <a:endParaRPr lang="en-US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BA1A4F7-6D02-EA1A-F3EA-3E1B8FD9AB90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597478" y="394455"/>
            <a:ext cx="3685676" cy="2459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0173000-0F13-1762-5A10-4CE0CD0DA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6364" y="2772250"/>
            <a:ext cx="5806790" cy="386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46479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69EDC-6385-A655-5F00-9D92F05B59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/>
              <a:t>Najważniejsze</a:t>
            </a:r>
            <a:r>
              <a:rPr lang="en-US" sz="1800" b="1" dirty="0"/>
              <a:t> </a:t>
            </a:r>
            <a:r>
              <a:rPr lang="en-US" sz="1800" b="1" dirty="0" err="1"/>
              <a:t>informacje</a:t>
            </a:r>
            <a:br>
              <a:rPr lang="en-US" sz="1800" dirty="0"/>
            </a:br>
            <a:r>
              <a:rPr lang="en-US" sz="1800" dirty="0" err="1"/>
              <a:t>Długość</a:t>
            </a:r>
            <a:r>
              <a:rPr lang="en-US" sz="1800" dirty="0"/>
              <a:t>: ok. 80 km (z </a:t>
            </a:r>
            <a:r>
              <a:rPr lang="en-US" sz="1800" dirty="0" err="1"/>
              <a:t>odgałęzieniami</a:t>
            </a:r>
            <a:r>
              <a:rPr lang="en-US" sz="1800" dirty="0"/>
              <a:t> </a:t>
            </a:r>
            <a:r>
              <a:rPr lang="en-US" sz="1800" dirty="0" err="1"/>
              <a:t>ponad</a:t>
            </a:r>
            <a:r>
              <a:rPr lang="en-US" sz="1800" dirty="0"/>
              <a:t> 150 km).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 err="1"/>
              <a:t>Różnica</a:t>
            </a:r>
            <a:r>
              <a:rPr lang="en-US" sz="1800" dirty="0"/>
              <a:t> </a:t>
            </a:r>
            <a:r>
              <a:rPr lang="en-US" sz="1800" dirty="0" err="1"/>
              <a:t>poziomów</a:t>
            </a:r>
            <a:r>
              <a:rPr lang="en-US" sz="1800" dirty="0"/>
              <a:t> </a:t>
            </a:r>
            <a:r>
              <a:rPr lang="en-US" sz="1800" dirty="0" err="1"/>
              <a:t>wody</a:t>
            </a:r>
            <a:r>
              <a:rPr lang="en-US" sz="1800" dirty="0"/>
              <a:t> </a:t>
            </a:r>
            <a:r>
              <a:rPr lang="en-US" sz="1800" dirty="0" err="1"/>
              <a:t>wynosi</a:t>
            </a:r>
            <a:r>
              <a:rPr lang="en-US" sz="1800" dirty="0"/>
              <a:t> </a:t>
            </a:r>
            <a:r>
              <a:rPr lang="en-US" sz="1800" dirty="0" err="1"/>
              <a:t>prawie</a:t>
            </a:r>
            <a:r>
              <a:rPr lang="en-US" sz="1800" dirty="0"/>
              <a:t> 100 </a:t>
            </a:r>
            <a:r>
              <a:rPr lang="en-US" sz="1800" dirty="0" err="1"/>
              <a:t>metrów</a:t>
            </a:r>
            <a:r>
              <a:rPr lang="en-US" sz="1800" dirty="0"/>
              <a:t>.</a:t>
            </a:r>
            <a:br>
              <a:rPr lang="en-US" sz="1800" dirty="0"/>
            </a:br>
            <a:br>
              <a:rPr lang="en-US" sz="1800" dirty="0"/>
            </a:br>
            <a:r>
              <a:rPr lang="en-US" sz="1800" dirty="0" err="1"/>
              <a:t>Największa</a:t>
            </a:r>
            <a:r>
              <a:rPr lang="en-US" sz="1800" dirty="0"/>
              <a:t> </a:t>
            </a:r>
            <a:r>
              <a:rPr lang="en-US" sz="1800" dirty="0" err="1"/>
              <a:t>atrakcja</a:t>
            </a:r>
            <a:r>
              <a:rPr lang="en-US" sz="1800" dirty="0"/>
              <a:t>: </a:t>
            </a:r>
            <a:r>
              <a:rPr lang="en-US" sz="1800" b="1" dirty="0" err="1"/>
              <a:t>pochylnie</a:t>
            </a:r>
            <a:r>
              <a:rPr lang="en-US" sz="1800" dirty="0"/>
              <a:t>, po </a:t>
            </a:r>
            <a:r>
              <a:rPr lang="en-US" sz="1800" dirty="0" err="1"/>
              <a:t>których</a:t>
            </a:r>
            <a:r>
              <a:rPr lang="en-US" sz="1800" dirty="0"/>
              <a:t> </a:t>
            </a:r>
            <a:r>
              <a:rPr lang="en-US" sz="1800" dirty="0" err="1"/>
              <a:t>statki</a:t>
            </a:r>
            <a:r>
              <a:rPr lang="en-US" sz="1800" dirty="0"/>
              <a:t>… </a:t>
            </a:r>
            <a:r>
              <a:rPr lang="en-US" sz="1800" dirty="0" err="1"/>
              <a:t>jadą</a:t>
            </a:r>
            <a:r>
              <a:rPr lang="en-US" sz="1800" dirty="0"/>
              <a:t> po </a:t>
            </a:r>
            <a:r>
              <a:rPr lang="en-US" sz="1800" dirty="0" err="1"/>
              <a:t>trawie</a:t>
            </a:r>
            <a:r>
              <a:rPr lang="en-US" sz="1800" dirty="0"/>
              <a:t> </a:t>
            </a:r>
            <a:r>
              <a:rPr lang="en-US" sz="1800" dirty="0" err="1"/>
              <a:t>na</a:t>
            </a:r>
            <a:r>
              <a:rPr lang="en-US" sz="1800" dirty="0"/>
              <a:t> </a:t>
            </a:r>
            <a:r>
              <a:rPr lang="en-US" sz="1800" dirty="0" err="1"/>
              <a:t>specjalnych</a:t>
            </a:r>
            <a:r>
              <a:rPr lang="en-US" sz="1800" dirty="0"/>
              <a:t> </a:t>
            </a:r>
            <a:r>
              <a:rPr lang="en-US" sz="1800" dirty="0" err="1"/>
              <a:t>wózkach</a:t>
            </a:r>
            <a:r>
              <a:rPr lang="en-US" sz="1800" dirty="0"/>
              <a:t>!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49AF18B-8B89-ED22-471B-2AE3A05673AE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0" y="921026"/>
            <a:ext cx="5338348" cy="3558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8244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4D832-13BE-06CF-397C-7B4495860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513" y="1245704"/>
            <a:ext cx="4498583" cy="3687116"/>
          </a:xfrm>
        </p:spPr>
        <p:txBody>
          <a:bodyPr>
            <a:normAutofit fontScale="90000"/>
          </a:bodyPr>
          <a:lstStyle/>
          <a:p>
            <a:pPr lvl="0"/>
            <a:r>
              <a:rPr lang="en-US" sz="2000" dirty="0" err="1"/>
              <a:t>Toruń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/>
              <a:t>Założony</a:t>
            </a:r>
            <a:r>
              <a:rPr lang="en-US" sz="2000" dirty="0"/>
              <a:t> w 1233 </a:t>
            </a:r>
            <a:r>
              <a:rPr lang="en-US" sz="2000" dirty="0" err="1"/>
              <a:t>roku</a:t>
            </a:r>
            <a:r>
              <a:rPr lang="en-US" sz="2000" dirty="0"/>
              <a:t> </a:t>
            </a:r>
            <a:r>
              <a:rPr lang="en-US" sz="2000" dirty="0" err="1"/>
              <a:t>przez</a:t>
            </a:r>
            <a:r>
              <a:rPr lang="en-US" sz="2000" dirty="0"/>
              <a:t> </a:t>
            </a:r>
            <a:r>
              <a:rPr lang="en-US" sz="2000" dirty="0" err="1"/>
              <a:t>Krzyżaków</a:t>
            </a:r>
            <a:r>
              <a:rPr lang="en-US" sz="2000" dirty="0"/>
              <a:t>.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/>
              <a:t>Słynie</a:t>
            </a:r>
            <a:r>
              <a:rPr lang="en-US" sz="2000" dirty="0"/>
              <a:t> z </a:t>
            </a:r>
            <a:r>
              <a:rPr lang="en-US" sz="2000" dirty="0" err="1"/>
              <a:t>doskonale</a:t>
            </a:r>
            <a:r>
              <a:rPr lang="en-US" sz="2000" dirty="0"/>
              <a:t> </a:t>
            </a:r>
            <a:r>
              <a:rPr lang="en-US" sz="2000" dirty="0" err="1"/>
              <a:t>zachowanego</a:t>
            </a:r>
            <a:r>
              <a:rPr lang="en-US" sz="2000" dirty="0"/>
              <a:t> </a:t>
            </a:r>
            <a:r>
              <a:rPr lang="en-US" sz="2000" dirty="0" err="1"/>
              <a:t>średniowiecznego</a:t>
            </a:r>
            <a:r>
              <a:rPr lang="en-US" sz="2000" dirty="0"/>
              <a:t> </a:t>
            </a:r>
            <a:r>
              <a:rPr lang="en-US" sz="2000" dirty="0" err="1"/>
              <a:t>Starego</a:t>
            </a:r>
            <a:r>
              <a:rPr lang="en-US" sz="2000" dirty="0"/>
              <a:t> </a:t>
            </a:r>
            <a:r>
              <a:rPr lang="en-US" sz="2000" dirty="0" err="1"/>
              <a:t>Miasta</a:t>
            </a:r>
            <a:r>
              <a:rPr lang="en-US" sz="2000" dirty="0"/>
              <a:t>.</a:t>
            </a:r>
            <a:br>
              <a:rPr lang="en-US" sz="2000" dirty="0"/>
            </a:br>
            <a:br>
              <a:rPr lang="en-US" sz="2000" dirty="0"/>
            </a:br>
            <a:r>
              <a:rPr lang="en-US" sz="2000" dirty="0" err="1"/>
              <a:t>Wpisany</a:t>
            </a:r>
            <a:r>
              <a:rPr lang="en-US" sz="2000" dirty="0"/>
              <a:t> </a:t>
            </a:r>
            <a:r>
              <a:rPr lang="en-US" sz="2000" dirty="0" err="1"/>
              <a:t>na</a:t>
            </a:r>
            <a:r>
              <a:rPr lang="en-US" sz="2000" dirty="0"/>
              <a:t> </a:t>
            </a:r>
            <a:r>
              <a:rPr lang="en-US" sz="2000" dirty="0" err="1"/>
              <a:t>listę</a:t>
            </a:r>
            <a:r>
              <a:rPr lang="en-US" sz="2000" dirty="0"/>
              <a:t> </a:t>
            </a:r>
            <a:r>
              <a:rPr lang="en-US" sz="2000" dirty="0" err="1"/>
              <a:t>światowego</a:t>
            </a:r>
            <a:r>
              <a:rPr lang="en-US" sz="2000" dirty="0"/>
              <a:t> </a:t>
            </a:r>
            <a:r>
              <a:rPr lang="en-US" sz="2000" dirty="0" err="1"/>
              <a:t>dziedzictwa</a:t>
            </a:r>
            <a:r>
              <a:rPr lang="en-US" sz="2000" dirty="0"/>
              <a:t> UNESCO.</a:t>
            </a:r>
            <a:br>
              <a:rPr lang="en-US" sz="2000" dirty="0"/>
            </a:br>
            <a:br>
              <a:rPr lang="en-US" sz="2000" dirty="0"/>
            </a:br>
            <a:r>
              <a:rPr lang="pl-PL" sz="2000" dirty="0"/>
              <a:t>Toruń słynie z </a:t>
            </a:r>
            <a:r>
              <a:rPr lang="pl-PL" sz="2000" b="1" dirty="0"/>
              <a:t>pierników toruńskich</a:t>
            </a:r>
            <a:r>
              <a:rPr lang="pl-PL" sz="2000" dirty="0"/>
              <a:t>, wypiekanych tu od średniowiecza</a:t>
            </a:r>
            <a:br>
              <a:rPr lang="en-US" sz="1800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8A2F599-1171-8C78-A24B-0F226EA1683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64164" y="66589"/>
            <a:ext cx="4674085" cy="35055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296F83-7BBE-38CF-4BFA-5A1A25DC78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2077" y="3916017"/>
            <a:ext cx="4320930" cy="2346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29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869CF7-6206-C01D-CBEE-62F18E17E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Pojezierze</a:t>
            </a:r>
            <a:r>
              <a:rPr lang="en-US" dirty="0"/>
              <a:t> </a:t>
            </a:r>
            <a:r>
              <a:rPr lang="en-US" dirty="0" err="1"/>
              <a:t>Pomorskie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641B154-1478-E56B-3628-10B7C0A341A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545931" y="639763"/>
            <a:ext cx="5724525" cy="5724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85978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78A093-1DE3-9589-1D03-E70964317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652" y="311426"/>
            <a:ext cx="4843670" cy="2166598"/>
          </a:xfrm>
        </p:spPr>
        <p:txBody>
          <a:bodyPr>
            <a:normAutofit fontScale="90000"/>
          </a:bodyPr>
          <a:lstStyle/>
          <a:p>
            <a:pPr lvl="0"/>
            <a:r>
              <a:rPr lang="en-US" sz="1600" b="1" dirty="0" err="1"/>
              <a:t>Ratusz</a:t>
            </a:r>
            <a:r>
              <a:rPr lang="en-US" sz="1600" b="1" dirty="0"/>
              <a:t> </a:t>
            </a:r>
            <a:r>
              <a:rPr lang="en-US" sz="1600" b="1" dirty="0" err="1"/>
              <a:t>Staromiejski</a:t>
            </a:r>
            <a:r>
              <a:rPr lang="en-US" sz="1600" b="1" dirty="0"/>
              <a:t> w </a:t>
            </a:r>
            <a:r>
              <a:rPr lang="en-US" sz="1600" b="1" dirty="0" err="1"/>
              <a:t>Toruniu</a:t>
            </a:r>
            <a:r>
              <a:rPr lang="en-US" sz="1600" dirty="0"/>
              <a:t> – </a:t>
            </a:r>
            <a:r>
              <a:rPr lang="en-US" sz="1600" dirty="0" err="1"/>
              <a:t>gotycki</a:t>
            </a:r>
            <a:r>
              <a:rPr lang="en-US" sz="1600" dirty="0"/>
              <a:t> </a:t>
            </a:r>
            <a:r>
              <a:rPr lang="en-US" sz="1600" dirty="0" err="1"/>
              <a:t>ratusz</a:t>
            </a:r>
            <a:r>
              <a:rPr lang="en-US" sz="1600" dirty="0"/>
              <a:t> </a:t>
            </a:r>
            <a:r>
              <a:rPr lang="en-US" sz="1600" dirty="0" err="1"/>
              <a:t>na</a:t>
            </a:r>
            <a:r>
              <a:rPr lang="en-US" sz="1600" dirty="0"/>
              <a:t> </a:t>
            </a:r>
            <a:r>
              <a:rPr lang="en-US" sz="1600" dirty="0" err="1"/>
              <a:t>rynku</a:t>
            </a:r>
            <a:r>
              <a:rPr lang="en-US" sz="1600" dirty="0"/>
              <a:t>.</a:t>
            </a:r>
            <a:br>
              <a:rPr lang="en-US" sz="1600" dirty="0"/>
            </a:br>
            <a:br>
              <a:rPr lang="en-US" sz="1600" dirty="0"/>
            </a:br>
            <a:r>
              <a:rPr lang="en-US" sz="1600" b="1" dirty="0"/>
              <a:t>Dom </a:t>
            </a:r>
            <a:r>
              <a:rPr lang="en-US" sz="1600" b="1" dirty="0" err="1"/>
              <a:t>Mikołaja</a:t>
            </a:r>
            <a:r>
              <a:rPr lang="en-US" sz="1600" b="1" dirty="0"/>
              <a:t> </a:t>
            </a:r>
            <a:r>
              <a:rPr lang="en-US" sz="1600" b="1" dirty="0" err="1"/>
              <a:t>Kopernika</a:t>
            </a:r>
            <a:r>
              <a:rPr lang="en-US" sz="1600" dirty="0"/>
              <a:t> – </a:t>
            </a:r>
            <a:r>
              <a:rPr lang="en-US" sz="1600" dirty="0" err="1"/>
              <a:t>miejsce</a:t>
            </a:r>
            <a:r>
              <a:rPr lang="en-US" sz="1600" dirty="0"/>
              <a:t> </a:t>
            </a:r>
            <a:r>
              <a:rPr lang="en-US" sz="1600" dirty="0" err="1"/>
              <a:t>narodzin</a:t>
            </a:r>
            <a:r>
              <a:rPr lang="en-US" sz="1600" dirty="0"/>
              <a:t> </a:t>
            </a:r>
            <a:r>
              <a:rPr lang="en-US" sz="1600" dirty="0" err="1"/>
              <a:t>słynnego</a:t>
            </a:r>
            <a:r>
              <a:rPr lang="en-US" sz="1600" dirty="0"/>
              <a:t> </a:t>
            </a:r>
            <a:r>
              <a:rPr lang="en-US" sz="1600" dirty="0" err="1"/>
              <a:t>astronoma</a:t>
            </a:r>
            <a:r>
              <a:rPr lang="en-US" sz="1600" dirty="0"/>
              <a:t>.</a:t>
            </a:r>
            <a:br>
              <a:rPr lang="en-US" sz="1600" dirty="0"/>
            </a:br>
            <a:r>
              <a:rPr lang="en-US" sz="1600" b="1" dirty="0"/>
              <a:t>Mikołaj Kopernik</a:t>
            </a:r>
            <a:r>
              <a:rPr lang="en-US" sz="1600" dirty="0"/>
              <a:t> – </a:t>
            </a:r>
            <a:r>
              <a:rPr lang="en-US" sz="1600" dirty="0" err="1"/>
              <a:t>najwybitniejszy</a:t>
            </a:r>
            <a:r>
              <a:rPr lang="en-US" sz="1600" dirty="0"/>
              <a:t> </a:t>
            </a:r>
            <a:r>
              <a:rPr lang="en-US" sz="1600" dirty="0" err="1"/>
              <a:t>mieszkaniec</a:t>
            </a:r>
            <a:r>
              <a:rPr lang="en-US" sz="1600" dirty="0"/>
              <a:t> </a:t>
            </a:r>
            <a:r>
              <a:rPr lang="en-US" sz="1600" dirty="0" err="1"/>
              <a:t>miasta</a:t>
            </a:r>
            <a:r>
              <a:rPr lang="en-US" sz="1600" dirty="0"/>
              <a:t>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 err="1"/>
              <a:t>Krzywa</a:t>
            </a:r>
            <a:r>
              <a:rPr lang="en-US" sz="1600" dirty="0"/>
              <a:t> </a:t>
            </a:r>
            <a:r>
              <a:rPr lang="en-US" sz="1600" dirty="0" err="1"/>
              <a:t>Wieża</a:t>
            </a:r>
            <a:r>
              <a:rPr lang="en-US" sz="1600" dirty="0"/>
              <a:t> – </a:t>
            </a:r>
            <a:r>
              <a:rPr lang="en-US" sz="1600" dirty="0" err="1"/>
              <a:t>charakterystyczna</a:t>
            </a:r>
            <a:r>
              <a:rPr lang="en-US" sz="1600" dirty="0"/>
              <a:t> </a:t>
            </a:r>
            <a:r>
              <a:rPr lang="en-US" sz="1600" dirty="0" err="1"/>
              <a:t>pochylona</a:t>
            </a:r>
            <a:r>
              <a:rPr lang="en-US" sz="1600" dirty="0"/>
              <a:t> </a:t>
            </a:r>
            <a:r>
              <a:rPr lang="en-US" sz="1600" dirty="0" err="1"/>
              <a:t>budowla</a:t>
            </a:r>
            <a:r>
              <a:rPr lang="en-US" sz="1600" dirty="0"/>
              <a:t> </a:t>
            </a:r>
            <a:r>
              <a:rPr lang="en-US" sz="1600" dirty="0" err="1"/>
              <a:t>obronna</a:t>
            </a:r>
            <a:r>
              <a:rPr lang="en-US" sz="1600" dirty="0"/>
              <a:t>.</a:t>
            </a:r>
            <a:br>
              <a:rPr lang="en-US" sz="1600" dirty="0"/>
            </a:br>
            <a:br>
              <a:rPr lang="en-US" sz="1600" dirty="0"/>
            </a:br>
            <a:r>
              <a:rPr lang="en-US" sz="1600" dirty="0"/>
              <a:t>Mury </a:t>
            </a:r>
            <a:r>
              <a:rPr lang="en-US" sz="1600" dirty="0" err="1"/>
              <a:t>obronne</a:t>
            </a:r>
            <a:r>
              <a:rPr lang="en-US" sz="1600" dirty="0"/>
              <a:t> </a:t>
            </a:r>
            <a:r>
              <a:rPr lang="en-US" sz="1600" dirty="0" err="1"/>
              <a:t>i</a:t>
            </a:r>
            <a:r>
              <a:rPr lang="en-US" sz="1600" dirty="0"/>
              <a:t> </a:t>
            </a:r>
            <a:r>
              <a:rPr lang="en-US" sz="1600" dirty="0" err="1"/>
              <a:t>bramy</a:t>
            </a:r>
            <a:r>
              <a:rPr lang="en-US" sz="1600" dirty="0"/>
              <a:t> </a:t>
            </a:r>
            <a:r>
              <a:rPr lang="en-US" sz="1600" dirty="0" err="1"/>
              <a:t>miejskie</a:t>
            </a:r>
            <a:r>
              <a:rPr lang="en-US" sz="1600" dirty="0"/>
              <a:t>.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0C6CEE-CC15-AB95-2F3B-F1BC5A9B591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323899" y="125827"/>
            <a:ext cx="3255666" cy="2459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E1280AD-2CBA-DAEE-AC90-F99FD2A396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5128" y="1245704"/>
            <a:ext cx="3299557" cy="3982278"/>
          </a:xfrm>
          <a:prstGeom prst="rect">
            <a:avLst/>
          </a:prstGeom>
        </p:spPr>
      </p:pic>
      <p:pic>
        <p:nvPicPr>
          <p:cNvPr id="3074" name="Picture 2" descr="Nicolaus Copernicus - Simple English Wikipedia, the free encyclopedia">
            <a:extLst>
              <a:ext uri="{FF2B5EF4-FFF2-40B4-BE49-F238E27FC236}">
                <a16:creationId xmlns:a16="http://schemas.microsoft.com/office/drawing/2014/main" id="{E1DC6291-564E-2B79-9475-A0C3DA34F2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131" y="4273137"/>
            <a:ext cx="2381250" cy="232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Leaning Tower of Toruń - Wikipedia">
            <a:extLst>
              <a:ext uri="{FF2B5EF4-FFF2-40B4-BE49-F238E27FC236}">
                <a16:creationId xmlns:a16="http://schemas.microsoft.com/office/drawing/2014/main" id="{F7A050AB-4EA5-1572-EAFD-4FD1D14529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3119" y="2332381"/>
            <a:ext cx="2472881" cy="3710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1A9758D-5CEF-B7E5-7546-2ABF9ABDA7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59" y="5267472"/>
            <a:ext cx="4081671" cy="1551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336031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AD84B-983D-17ED-B9C9-6499E3764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600" dirty="0" err="1"/>
              <a:t>Sanktuarium</a:t>
            </a:r>
            <a:r>
              <a:rPr lang="en-US" sz="1600" dirty="0"/>
              <a:t> w </a:t>
            </a:r>
            <a:r>
              <a:rPr lang="en-US" sz="1600" dirty="0" err="1"/>
              <a:t>Świętej</a:t>
            </a:r>
            <a:r>
              <a:rPr lang="en-US" sz="1600" dirty="0"/>
              <a:t> </a:t>
            </a:r>
            <a:r>
              <a:rPr lang="en-US" sz="1600" dirty="0" err="1"/>
              <a:t>Lipce</a:t>
            </a:r>
            <a:br>
              <a:rPr lang="en-US" sz="1600" dirty="0"/>
            </a:br>
            <a:br>
              <a:rPr lang="en-US" sz="1600" dirty="0"/>
            </a:br>
            <a:r>
              <a:rPr lang="pl-PL" sz="1600" dirty="0"/>
              <a:t>Według legendy w tym miejscu rosła lipa z figurką Matki Bożej, od której pochodzi nazwa miejscowości</a:t>
            </a:r>
            <a:endParaRPr lang="en-US" sz="16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C68C111-B0DD-0C7E-87EA-C65919455507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528632" y="644383"/>
            <a:ext cx="4324350" cy="24388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C6E13DC-5DA2-4BB6-0074-22E11ADA02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0513" y="3241077"/>
            <a:ext cx="4636705" cy="3053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98864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2F6DC-B54B-9781-23AA-08E51D82E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1800" b="1" dirty="0"/>
              <a:t>Wilczy Szaniec</a:t>
            </a:r>
            <a:r>
              <a:rPr lang="pl-PL" sz="1800" dirty="0"/>
              <a:t> </a:t>
            </a:r>
            <a:r>
              <a:rPr lang="en-US" sz="1800" dirty="0"/>
              <a:t>-</a:t>
            </a:r>
            <a:br>
              <a:rPr lang="en-US" sz="1800" dirty="0"/>
            </a:br>
            <a:br>
              <a:rPr lang="en-US" sz="1800" dirty="0"/>
            </a:br>
            <a:r>
              <a:rPr lang="pl-PL" sz="1800" dirty="0"/>
              <a:t>to była główna kwatera Adolfa Hitlera na froncie wschodnim podczas II wojny światowej. Znajduje się w miejscowości Gierłoż, ok. 8 km od Kętrzyna, w województwie warmińsko-mazurskim.</a:t>
            </a:r>
            <a:endParaRPr lang="en-US" sz="1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AC071C6-532E-C743-FEB3-EEA4F81D4A49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09309" y="437254"/>
            <a:ext cx="3681193" cy="2459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8C10C3C-19BF-A3B2-9F99-F678169EDA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5348" y="2468285"/>
            <a:ext cx="3952461" cy="3952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55276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755A3B-D032-4AA1-50BE-65ABE85F6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318" y="247338"/>
            <a:ext cx="5062778" cy="4685482"/>
          </a:xfrm>
        </p:spPr>
        <p:txBody>
          <a:bodyPr>
            <a:normAutofit/>
          </a:bodyPr>
          <a:lstStyle/>
          <a:p>
            <a:r>
              <a:rPr lang="pl-PL" dirty="0"/>
              <a:t>Suwałki</a:t>
            </a:r>
            <a:r>
              <a:rPr lang="en-US" dirty="0"/>
              <a:t> - </a:t>
            </a:r>
            <a:r>
              <a:rPr lang="pl-PL" sz="2700" dirty="0"/>
              <a:t>są często nazywane „Polskim biegunem zimna” ze względu na surowy klimat i częste opady śniegu w zimie</a:t>
            </a:r>
            <a:r>
              <a:rPr lang="en-US" sz="2700" dirty="0"/>
              <a:t>, </a:t>
            </a:r>
            <a:r>
              <a:rPr lang="pl-PL" sz="2800" dirty="0"/>
              <a:t>jeden z najzimniejszych regionów Polsk</a:t>
            </a:r>
            <a:r>
              <a:rPr lang="en-US" sz="2800" dirty="0" err="1"/>
              <a:t>i</a:t>
            </a:r>
            <a:r>
              <a:rPr lang="en-US" sz="2800" dirty="0"/>
              <a:t>.</a:t>
            </a:r>
            <a:endParaRPr lang="en-US" sz="27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69C4861-2CA4-2374-A92B-ADA9C838183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6096000" y="1570383"/>
            <a:ext cx="4434902" cy="3249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67344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7402F4-7214-46F1-1104-8C3B77D3F7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4984" y="2478024"/>
            <a:ext cx="4325112" cy="2454796"/>
          </a:xfrm>
        </p:spPr>
        <p:txBody>
          <a:bodyPr anchor="t">
            <a:normAutofit/>
          </a:bodyPr>
          <a:lstStyle/>
          <a:p>
            <a:pPr lvl="0"/>
            <a:r>
              <a:rPr lang="en-US" dirty="0" err="1"/>
              <a:t>Pojezierze</a:t>
            </a:r>
            <a:r>
              <a:rPr lang="en-US" dirty="0"/>
              <a:t> </a:t>
            </a:r>
            <a:r>
              <a:rPr lang="en-US" dirty="0" err="1"/>
              <a:t>Wielkopolskie</a:t>
            </a:r>
            <a:br>
              <a:rPr lang="en-US" dirty="0"/>
            </a:br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68B677BA-F56C-F8B3-92C7-06593C121C0B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66283" y="2403138"/>
            <a:ext cx="5134130" cy="3023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06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B112DE-A615-B71A-C195-ED35A20CA2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0330" y="510209"/>
            <a:ext cx="4849766" cy="2392017"/>
          </a:xfrm>
        </p:spPr>
        <p:txBody>
          <a:bodyPr>
            <a:normAutofit/>
          </a:bodyPr>
          <a:lstStyle/>
          <a:p>
            <a:r>
              <a:rPr lang="pl-PL" sz="2000" b="1" dirty="0"/>
              <a:t>Poznań</a:t>
            </a:r>
            <a:r>
              <a:rPr lang="pl-PL" sz="2000" dirty="0"/>
              <a:t> </a:t>
            </a:r>
            <a:br>
              <a:rPr lang="en-US" sz="2000" dirty="0"/>
            </a:br>
            <a:r>
              <a:rPr lang="en-US" sz="2000" dirty="0"/>
              <a:t>t</a:t>
            </a:r>
            <a:r>
              <a:rPr lang="pl-PL" sz="2000" dirty="0"/>
              <a:t>o jedno z największych i najważniejszych miast w Polsce, położone w województwie wielkopolskim. Jest ważnym ośrodkiem gospodarczym, akademickim i kulturalnym.</a:t>
            </a:r>
            <a:endParaRPr lang="en-US" sz="2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6DBAC6-95E6-7A73-3C24-8327EFACD21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20DD4DB-2420-73B6-5FDB-DF9732950D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7978" y="72887"/>
            <a:ext cx="4075044" cy="2716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272A3B6-D573-0370-477D-F90C832F50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5532" y="2369140"/>
            <a:ext cx="4176715" cy="27793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59B1620-B872-B5C6-8CC3-B41DBAB5DB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363" y="3233530"/>
            <a:ext cx="3909008" cy="3624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42175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DCF81D-E1CF-EA7C-667C-B32257C5DC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" y="384313"/>
            <a:ext cx="5081679" cy="4548507"/>
          </a:xfrm>
        </p:spPr>
        <p:txBody>
          <a:bodyPr>
            <a:normAutofit/>
          </a:bodyPr>
          <a:lstStyle/>
          <a:p>
            <a:r>
              <a:rPr lang="pl-PL" sz="2000" b="1" dirty="0"/>
              <a:t>Szlak Piastowski</a:t>
            </a:r>
            <a:r>
              <a:rPr lang="pl-PL" sz="2000" dirty="0"/>
              <a:t> </a:t>
            </a:r>
            <a:br>
              <a:rPr lang="en-US" sz="2000" dirty="0"/>
            </a:br>
            <a:br>
              <a:rPr lang="en-US" sz="2000" dirty="0"/>
            </a:br>
            <a:br>
              <a:rPr lang="en-US" sz="2000" dirty="0"/>
            </a:br>
            <a:r>
              <a:rPr lang="en-US" sz="2000" dirty="0"/>
              <a:t>T</a:t>
            </a:r>
            <a:r>
              <a:rPr lang="pl-PL" sz="2000" dirty="0"/>
              <a:t>o jeden z najważniejszych szlaków turystyczno-historycznych w Polsce, który prowadzi przez miejsca związane z początkiem państwa polskiego i dynastią Piastów. </a:t>
            </a:r>
            <a:endParaRPr lang="en-US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5F781ED0-D914-D6BF-4A84-F23D0902C64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492235" y="1351723"/>
            <a:ext cx="5738729" cy="441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6872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14F430-915B-CA0D-27D9-971D0C086E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296" y="311426"/>
            <a:ext cx="5061800" cy="4621394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pl-PL" sz="2200" b="1" dirty="0"/>
              <a:t>Gniezno</a:t>
            </a:r>
            <a:r>
              <a:rPr lang="pl-PL" sz="2200" dirty="0"/>
              <a:t> </a:t>
            </a:r>
            <a:r>
              <a:rPr lang="en-US" sz="2200" dirty="0"/>
              <a:t> -</a:t>
            </a:r>
            <a:r>
              <a:rPr lang="pl-PL" sz="2200" dirty="0"/>
              <a:t> historyczne miasto w województwie wielkopolskim, uważane za pierwszą stolicę Polski i kolebkę państwa polskiego. </a:t>
            </a:r>
            <a:br>
              <a:rPr lang="en-US" sz="2200" dirty="0"/>
            </a:br>
            <a:br>
              <a:rPr lang="en-US" sz="2200" dirty="0"/>
            </a:br>
            <a:r>
              <a:rPr lang="pl-PL" sz="2000" b="1" dirty="0"/>
              <a:t>Drzwi Gnieźnieńskie</a:t>
            </a:r>
            <a:r>
              <a:rPr lang="pl-PL" sz="2000" dirty="0"/>
              <a:t> </a:t>
            </a:r>
            <a:r>
              <a:rPr lang="en-US" sz="2000" dirty="0"/>
              <a:t> - </a:t>
            </a:r>
            <a:r>
              <a:rPr lang="pl-PL" sz="2000" dirty="0"/>
              <a:t>to słynne </a:t>
            </a:r>
            <a:r>
              <a:rPr lang="pl-PL" sz="2000" b="1" dirty="0"/>
              <a:t>średniowieczne drzwi brązowe</a:t>
            </a:r>
            <a:r>
              <a:rPr lang="pl-PL" sz="2000" dirty="0"/>
              <a:t> znajdujące się w Katedr</a:t>
            </a:r>
            <a:r>
              <a:rPr lang="en-US" sz="2000" dirty="0"/>
              <a:t>ze</a:t>
            </a:r>
            <a:r>
              <a:rPr lang="pl-PL" sz="2000" dirty="0"/>
              <a:t> Gnieźnieńsk</a:t>
            </a:r>
            <a:r>
              <a:rPr lang="en-US" sz="2000" dirty="0" err="1"/>
              <a:t>iej</a:t>
            </a:r>
            <a:r>
              <a:rPr lang="pl-PL" sz="2000" dirty="0"/>
              <a:t>. </a:t>
            </a:r>
            <a:br>
              <a:rPr lang="en-US" sz="2000" dirty="0"/>
            </a:br>
            <a:r>
              <a:rPr lang="pl-PL" sz="2000" dirty="0"/>
              <a:t>Drzwi dokumentują </a:t>
            </a:r>
            <a:r>
              <a:rPr lang="pl-PL" sz="2000" b="1" dirty="0"/>
              <a:t>życie św. Wojciecha</a:t>
            </a:r>
            <a:r>
              <a:rPr lang="pl-PL" sz="2000" dirty="0"/>
              <a:t>, patrona Polski, który został zamordowany w Prusach w 997 r.</a:t>
            </a:r>
            <a:br>
              <a:rPr lang="en-US" sz="2000" dirty="0"/>
            </a:br>
            <a:endParaRPr lang="en-US" sz="20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A56D8BCF-68F7-1372-87E9-0B46F1464A4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340096" y="105949"/>
            <a:ext cx="3355862" cy="2459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05AD442-54C0-D26E-69E0-A50680B27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02131" y="178903"/>
            <a:ext cx="3811573" cy="253779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6843C0-19F2-7619-34D4-169FF00B0B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61281" y="3263762"/>
            <a:ext cx="2381250" cy="321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4516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5FEEED-E035-01E0-2AE5-A046B7BED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387" y="359764"/>
            <a:ext cx="5167709" cy="4573056"/>
          </a:xfrm>
        </p:spPr>
        <p:txBody>
          <a:bodyPr>
            <a:normAutofit/>
          </a:bodyPr>
          <a:lstStyle/>
          <a:p>
            <a:r>
              <a:rPr lang="en-US" dirty="0" err="1"/>
              <a:t>Lednica</a:t>
            </a:r>
            <a:r>
              <a:rPr lang="en-US" dirty="0"/>
              <a:t> - </a:t>
            </a:r>
            <a:r>
              <a:rPr lang="pl-PL" sz="1600" dirty="0"/>
              <a:t>Uważa się, że na Ostrów Lednicki odbył się chrzest Mieszka I lub inne wczesne ceremonie chrześcijańskie, co wiąże to miejsce z początkiem Polski chrześcijańskiej.</a:t>
            </a:r>
            <a:endParaRPr lang="en-US" sz="1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84116-9A0C-3E26-BF48-9730FA19ECA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89F784-FC92-A905-72F4-BE28A574D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6227" y="231515"/>
            <a:ext cx="5586389" cy="372425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9F7A171-4F67-25C3-EAFE-990238E6E3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5011" y="2587487"/>
            <a:ext cx="3744311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41417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727B09-3096-6AE9-6495-33605DAAF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416" y="83226"/>
            <a:ext cx="5021705" cy="4849594"/>
          </a:xfrm>
        </p:spPr>
        <p:txBody>
          <a:bodyPr>
            <a:normAutofit/>
          </a:bodyPr>
          <a:lstStyle/>
          <a:p>
            <a:r>
              <a:rPr lang="en-US" dirty="0" err="1"/>
              <a:t>Biskupin</a:t>
            </a:r>
            <a:r>
              <a:rPr lang="en-US" dirty="0"/>
              <a:t> – </a:t>
            </a:r>
            <a:br>
              <a:rPr lang="en-US" dirty="0"/>
            </a:br>
            <a:br>
              <a:rPr lang="en-US" dirty="0"/>
            </a:br>
            <a:r>
              <a:rPr lang="pl-PL" sz="1800" dirty="0"/>
              <a:t>Stanowisko pokazuje, jak żyli ludzie ponad 2 500 lat temu: uprawiali ziemię, hodowali zwierzęta i bronili się przed najazdami.</a:t>
            </a:r>
            <a:br>
              <a:rPr lang="en-US" sz="1800" dirty="0"/>
            </a:br>
            <a:br>
              <a:rPr lang="en-US" sz="1800" dirty="0"/>
            </a:br>
            <a:r>
              <a:rPr lang="pl-PL" sz="1800" b="1" dirty="0"/>
              <a:t>Biskupin</a:t>
            </a:r>
            <a:r>
              <a:rPr lang="pl-PL" sz="1800" dirty="0"/>
              <a:t> to słynne stanowisko archeologiczne znane z rekonstrukcji osady z epoki żelaza (ok. 750–400 p.n.e.). Jest symbolem pradawnej historii Polski i jednym z najlepiej zachowanych stanowisk archeologicznych w Europie.</a:t>
            </a:r>
            <a:br>
              <a:rPr lang="pl-PL" sz="1800" dirty="0"/>
            </a:br>
            <a:endParaRPr lang="en-US" sz="18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1065635-10E4-C930-890F-39928A0FB483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220207" y="0"/>
            <a:ext cx="2625306" cy="24590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36EFFA7-8D61-061F-53F5-AC97340344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5623" y="83226"/>
            <a:ext cx="4466377" cy="31264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D03A6FD-C2E3-2E93-3427-DC53067DD3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0207" y="3296186"/>
            <a:ext cx="5408739" cy="327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7255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07D45D-3459-09AA-6155-7234EA5DD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Pojezierze</a:t>
            </a:r>
            <a:r>
              <a:rPr lang="en-US" dirty="0"/>
              <a:t> </a:t>
            </a:r>
            <a:r>
              <a:rPr lang="en-US" dirty="0" err="1"/>
              <a:t>Mazurskie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F074602-2372-4C1C-A75D-D1DC73C84C1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181600" y="1527761"/>
            <a:ext cx="5029199" cy="502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68281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5882B20-BB2D-6723-DA91-7B9728EE549A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652026" y="606326"/>
            <a:ext cx="4324350" cy="24256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84C954-6625-CC66-59A6-B15935975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7406" y="543339"/>
            <a:ext cx="2845113" cy="264753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5BB1182-F488-1917-029D-C30601168F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737" y="3763617"/>
            <a:ext cx="4433144" cy="279123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8671951-D62A-D806-302C-D57A7B40D94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618" y="5313707"/>
            <a:ext cx="1333575" cy="1241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F09933-2A76-491E-3729-365B9E3538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303565" y="5114330"/>
            <a:ext cx="1409700" cy="1333500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B8D9CF01-A9E6-0456-BB54-6FD992811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624" y="59636"/>
            <a:ext cx="4005193" cy="3703982"/>
          </a:xfrm>
        </p:spPr>
        <p:txBody>
          <a:bodyPr>
            <a:normAutofit fontScale="90000"/>
          </a:bodyPr>
          <a:lstStyle/>
          <a:p>
            <a:r>
              <a:rPr lang="en-US" sz="1600" b="1" dirty="0" err="1"/>
              <a:t>Zamek</a:t>
            </a:r>
            <a:r>
              <a:rPr lang="en-US" sz="1600" b="1" dirty="0"/>
              <a:t> w </a:t>
            </a:r>
            <a:r>
              <a:rPr lang="en-US" sz="1600" b="1" dirty="0" err="1"/>
              <a:t>Kórniku</a:t>
            </a:r>
            <a:r>
              <a:rPr lang="en-US" sz="1600" b="1" dirty="0"/>
              <a:t> </a:t>
            </a:r>
            <a:r>
              <a:rPr lang="en-US" sz="1600" dirty="0"/>
              <a:t>- </a:t>
            </a:r>
            <a:r>
              <a:rPr lang="pl-PL" sz="1600" dirty="0"/>
              <a:t>znajdują się egzemplarze „Dziadów”, w tym III części, jako część cennych zbiorów literackich.</a:t>
            </a:r>
            <a:br>
              <a:rPr lang="en-US" sz="1600" dirty="0"/>
            </a:br>
            <a:br>
              <a:rPr lang="en-US" sz="1600" dirty="0"/>
            </a:br>
            <a:r>
              <a:rPr lang="en-US" sz="1600" b="1" dirty="0" err="1"/>
              <a:t>Sanktuarium</a:t>
            </a:r>
            <a:r>
              <a:rPr lang="en-US" sz="1600" b="1" dirty="0"/>
              <a:t> w </a:t>
            </a:r>
            <a:r>
              <a:rPr lang="en-US" sz="1600" b="1" dirty="0" err="1"/>
              <a:t>Licheniu</a:t>
            </a:r>
            <a:br>
              <a:rPr lang="en-US" sz="1600" dirty="0"/>
            </a:br>
            <a:br>
              <a:rPr lang="en-US" sz="1600" dirty="0"/>
            </a:br>
            <a:r>
              <a:rPr lang="en-US" sz="1600" b="1" dirty="0" err="1"/>
              <a:t>Rogali</a:t>
            </a:r>
            <a:r>
              <a:rPr lang="pl-PL" sz="1600" b="1" dirty="0"/>
              <a:t>ń</a:t>
            </a:r>
            <a:r>
              <a:rPr lang="en-US" sz="1600" b="1" dirty="0" err="1"/>
              <a:t>skie</a:t>
            </a:r>
            <a:r>
              <a:rPr lang="en-US" sz="1600" b="1" dirty="0"/>
              <a:t> </a:t>
            </a:r>
            <a:r>
              <a:rPr lang="en-US" sz="1600" b="1" dirty="0" err="1"/>
              <a:t>Dęby</a:t>
            </a:r>
            <a:r>
              <a:rPr lang="en-US" sz="1600" b="1" dirty="0"/>
              <a:t> </a:t>
            </a:r>
            <a:br>
              <a:rPr lang="en-US" sz="1600" dirty="0"/>
            </a:br>
            <a:r>
              <a:rPr lang="en-US" sz="1600" dirty="0" err="1"/>
              <a:t>Dęby</a:t>
            </a:r>
            <a:r>
              <a:rPr lang="en-US" sz="1600" dirty="0"/>
              <a:t> </a:t>
            </a:r>
            <a:r>
              <a:rPr lang="en-US" sz="1600" dirty="0" err="1"/>
              <a:t>mają</a:t>
            </a:r>
            <a:r>
              <a:rPr lang="en-US" sz="1600" dirty="0"/>
              <a:t> </a:t>
            </a:r>
            <a:r>
              <a:rPr lang="en-US" sz="1600" dirty="0" err="1"/>
              <a:t>wiek</a:t>
            </a:r>
            <a:r>
              <a:rPr lang="en-US" sz="1600" dirty="0"/>
              <a:t> od 200 do </a:t>
            </a:r>
            <a:r>
              <a:rPr lang="en-US" sz="1600" dirty="0" err="1"/>
              <a:t>ponad</a:t>
            </a:r>
            <a:r>
              <a:rPr lang="en-US" sz="1600" dirty="0"/>
              <a:t> 600 </a:t>
            </a:r>
            <a:r>
              <a:rPr lang="en-US" sz="1600" dirty="0" err="1"/>
              <a:t>lat</a:t>
            </a:r>
            <a:br>
              <a:rPr lang="en-US" sz="1600" dirty="0"/>
            </a:br>
            <a:r>
              <a:rPr lang="en-US" sz="1600" dirty="0" err="1"/>
              <a:t>Obwód</a:t>
            </a:r>
            <a:r>
              <a:rPr lang="en-US" sz="1600" dirty="0"/>
              <a:t> </a:t>
            </a:r>
            <a:r>
              <a:rPr lang="en-US" sz="1600" dirty="0" err="1"/>
              <a:t>pni</a:t>
            </a:r>
            <a:r>
              <a:rPr lang="en-US" sz="1600" dirty="0"/>
              <a:t> </a:t>
            </a:r>
            <a:r>
              <a:rPr lang="en-US" sz="1600" dirty="0" err="1"/>
              <a:t>największych</a:t>
            </a:r>
            <a:r>
              <a:rPr lang="en-US" sz="1600" dirty="0"/>
              <a:t> </a:t>
            </a:r>
            <a:r>
              <a:rPr lang="en-US" sz="1600" dirty="0" err="1"/>
              <a:t>drzew</a:t>
            </a:r>
            <a:r>
              <a:rPr lang="en-US" sz="1600" dirty="0"/>
              <a:t> </a:t>
            </a:r>
            <a:r>
              <a:rPr lang="en-US" sz="1600" dirty="0" err="1"/>
              <a:t>sięga</a:t>
            </a:r>
            <a:r>
              <a:rPr lang="en-US" sz="1600" dirty="0"/>
              <a:t> 7–10 </a:t>
            </a:r>
            <a:r>
              <a:rPr lang="en-US" sz="1600" dirty="0" err="1"/>
              <a:t>metrów</a:t>
            </a:r>
            <a:br>
              <a:rPr lang="en-US" sz="1600" dirty="0"/>
            </a:br>
            <a:r>
              <a:rPr lang="en-US" sz="1600" dirty="0" err="1"/>
              <a:t>Najsłynniejsze</a:t>
            </a:r>
            <a:r>
              <a:rPr lang="en-US" sz="1600" dirty="0"/>
              <a:t> </a:t>
            </a:r>
            <a:r>
              <a:rPr lang="en-US" sz="1600" dirty="0" err="1"/>
              <a:t>dęby</a:t>
            </a:r>
            <a:r>
              <a:rPr lang="en-US" sz="1600" dirty="0"/>
              <a:t> </a:t>
            </a:r>
            <a:r>
              <a:rPr lang="en-US" sz="1600" dirty="0" err="1"/>
              <a:t>mają</a:t>
            </a:r>
            <a:r>
              <a:rPr lang="en-US" sz="1600" dirty="0"/>
              <a:t> </a:t>
            </a:r>
            <a:r>
              <a:rPr lang="en-US" sz="1600" dirty="0" err="1"/>
              <a:t>imiona</a:t>
            </a:r>
            <a:r>
              <a:rPr lang="en-US" sz="1600" dirty="0"/>
              <a:t>: Lech, Czech </a:t>
            </a:r>
            <a:r>
              <a:rPr lang="en-US" sz="1600" dirty="0" err="1"/>
              <a:t>i</a:t>
            </a:r>
            <a:r>
              <a:rPr lang="en-US" sz="1600" dirty="0"/>
              <a:t> Rus – </a:t>
            </a:r>
            <a:r>
              <a:rPr lang="en-US" sz="1600" dirty="0" err="1"/>
              <a:t>symbolizujące</a:t>
            </a:r>
            <a:r>
              <a:rPr lang="en-US" sz="1600" dirty="0"/>
              <a:t> </a:t>
            </a:r>
            <a:r>
              <a:rPr lang="en-US" sz="1600" dirty="0" err="1"/>
              <a:t>legendarnych</a:t>
            </a:r>
            <a:r>
              <a:rPr lang="en-US" sz="1600" dirty="0"/>
              <a:t> </a:t>
            </a:r>
            <a:r>
              <a:rPr lang="en-US" sz="1600" dirty="0" err="1"/>
              <a:t>założycieli</a:t>
            </a:r>
            <a:r>
              <a:rPr lang="en-US" sz="1600" dirty="0"/>
              <a:t> </a:t>
            </a:r>
            <a:r>
              <a:rPr lang="en-US" sz="1600" dirty="0" err="1"/>
              <a:t>państw</a:t>
            </a:r>
            <a:r>
              <a:rPr lang="en-US" sz="1600" dirty="0"/>
              <a:t> </a:t>
            </a:r>
            <a:r>
              <a:rPr lang="en-US" sz="1600" dirty="0" err="1"/>
              <a:t>słowiańskich</a:t>
            </a:r>
            <a:br>
              <a:rPr lang="en-US" sz="1600" dirty="0"/>
            </a:br>
            <a:br>
              <a:rPr lang="en-US" sz="1600" dirty="0"/>
            </a:br>
            <a:endParaRPr lang="en-US" sz="16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F0900E4-4C30-4882-481A-963CBB1801C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39144" y="3825985"/>
            <a:ext cx="3564421" cy="2576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534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6D4B0-AC48-6EFE-DFA7-535698D87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239" y="532151"/>
            <a:ext cx="4942857" cy="4400669"/>
          </a:xfrm>
        </p:spPr>
        <p:txBody>
          <a:bodyPr>
            <a:normAutofit/>
          </a:bodyPr>
          <a:lstStyle/>
          <a:p>
            <a:r>
              <a:rPr lang="en-US" dirty="0"/>
              <a:t>Konin</a:t>
            </a:r>
            <a:br>
              <a:rPr lang="en-US" dirty="0"/>
            </a:br>
            <a:r>
              <a:rPr lang="en-US" sz="2000" dirty="0"/>
              <a:t>W </a:t>
            </a:r>
            <a:r>
              <a:rPr lang="en-US" sz="2000" dirty="0" err="1"/>
              <a:t>Koninie</a:t>
            </a:r>
            <a:r>
              <a:rPr lang="en-US" sz="2000" dirty="0"/>
              <a:t>, w </a:t>
            </a:r>
            <a:r>
              <a:rPr lang="en-US" sz="2000" dirty="0" err="1"/>
              <a:t>województwie</a:t>
            </a:r>
            <a:r>
              <a:rPr lang="en-US" sz="2000" dirty="0"/>
              <a:t> </a:t>
            </a:r>
            <a:r>
              <a:rPr lang="en-US" sz="2000" dirty="0" err="1"/>
              <a:t>wielkopolskim</a:t>
            </a:r>
            <a:r>
              <a:rPr lang="en-US" sz="2000" dirty="0"/>
              <a:t>, </a:t>
            </a:r>
            <a:r>
              <a:rPr lang="en-US" sz="2000" dirty="0" err="1"/>
              <a:t>stoi</a:t>
            </a:r>
            <a:r>
              <a:rPr lang="en-US" sz="2000" dirty="0"/>
              <a:t> </a:t>
            </a:r>
            <a:r>
              <a:rPr lang="en-US" sz="2000" b="1" dirty="0" err="1"/>
              <a:t>najstarszy</a:t>
            </a:r>
            <a:r>
              <a:rPr lang="en-US" sz="2000" b="1" dirty="0"/>
              <a:t> </a:t>
            </a:r>
            <a:r>
              <a:rPr lang="en-US" sz="2000" b="1" dirty="0" err="1"/>
              <a:t>zachowany</a:t>
            </a:r>
            <a:r>
              <a:rPr lang="en-US" sz="2000" b="1" dirty="0"/>
              <a:t> </a:t>
            </a:r>
            <a:r>
              <a:rPr lang="en-US" sz="2000" b="1" dirty="0" err="1"/>
              <a:t>znak</a:t>
            </a:r>
            <a:r>
              <a:rPr lang="en-US" sz="2000" b="1" dirty="0"/>
              <a:t> </a:t>
            </a:r>
            <a:r>
              <a:rPr lang="en-US" sz="2000" b="1" dirty="0" err="1"/>
              <a:t>drogowy</a:t>
            </a:r>
            <a:r>
              <a:rPr lang="en-US" sz="2000" b="1" dirty="0"/>
              <a:t> w </a:t>
            </a:r>
            <a:r>
              <a:rPr lang="en-US" sz="2000" b="1" dirty="0" err="1"/>
              <a:t>Polsce</a:t>
            </a:r>
            <a:r>
              <a:rPr lang="en-US" sz="2000" dirty="0"/>
              <a:t> — </a:t>
            </a:r>
            <a:r>
              <a:rPr lang="en-US" sz="2000" dirty="0" err="1"/>
              <a:t>średniowieczny</a:t>
            </a:r>
            <a:r>
              <a:rPr lang="en-US" sz="2000" dirty="0"/>
              <a:t> </a:t>
            </a:r>
            <a:r>
              <a:rPr lang="en-US" sz="2000" dirty="0" err="1"/>
              <a:t>kamienny</a:t>
            </a:r>
            <a:r>
              <a:rPr lang="en-US" sz="2000" dirty="0"/>
              <a:t> </a:t>
            </a:r>
            <a:r>
              <a:rPr lang="en-US" sz="2000" dirty="0" err="1"/>
              <a:t>słup</a:t>
            </a:r>
            <a:r>
              <a:rPr lang="en-US" sz="2000" dirty="0"/>
              <a:t> </a:t>
            </a:r>
            <a:r>
              <a:rPr lang="en-US" sz="2000" dirty="0" err="1"/>
              <a:t>drogowy</a:t>
            </a:r>
            <a:r>
              <a:rPr lang="en-US" sz="2000" dirty="0"/>
              <a:t> </a:t>
            </a:r>
            <a:r>
              <a:rPr lang="en-US" sz="2000" dirty="0" err="1"/>
              <a:t>zwany</a:t>
            </a:r>
            <a:r>
              <a:rPr lang="en-US" sz="2000" dirty="0"/>
              <a:t> </a:t>
            </a:r>
            <a:r>
              <a:rPr lang="en-US" sz="2000" b="1" dirty="0" err="1"/>
              <a:t>słupem</a:t>
            </a:r>
            <a:r>
              <a:rPr lang="en-US" sz="2000" b="1" dirty="0"/>
              <a:t> </a:t>
            </a:r>
            <a:r>
              <a:rPr lang="en-US" sz="2000" b="1" dirty="0" err="1"/>
              <a:t>milowym</a:t>
            </a:r>
            <a:r>
              <a:rPr lang="en-US" sz="2000" b="1" dirty="0"/>
              <a:t>.</a:t>
            </a:r>
            <a:br>
              <a:rPr lang="en-US" dirty="0"/>
            </a:br>
            <a:br>
              <a:rPr lang="en-US" dirty="0"/>
            </a:b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7AFA1D-054B-7D2C-1E7C-2F7A9C138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261" y="291548"/>
            <a:ext cx="4147930" cy="41479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56AB97-F132-A8B6-08A5-80B5F615F0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80013" y="2577549"/>
            <a:ext cx="3120946" cy="3022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724623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49429D-15D8-CDB7-15D3-9A2AD1A00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5043" y="165652"/>
            <a:ext cx="5075053" cy="251791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Kopalnia</a:t>
            </a:r>
            <a:r>
              <a:rPr lang="en-US" dirty="0"/>
              <a:t> Soli </a:t>
            </a:r>
            <a:r>
              <a:rPr lang="en-US" dirty="0" err="1"/>
              <a:t>Kłodawa</a:t>
            </a:r>
            <a:r>
              <a:rPr lang="en-US" dirty="0"/>
              <a:t> – </a:t>
            </a:r>
            <a:br>
              <a:rPr lang="en-US" dirty="0"/>
            </a:br>
            <a:r>
              <a:rPr lang="pl-PL" sz="1800" dirty="0"/>
              <a:t>Największa i najgłębsza kopalnia soli w Polsce dostępna dla turystów</a:t>
            </a:r>
            <a:r>
              <a:rPr lang="en-US" sz="1800" dirty="0"/>
              <a:t>. </a:t>
            </a:r>
            <a:r>
              <a:rPr lang="pl-PL" sz="1800" dirty="0"/>
              <a:t>Kopalnia w Kłodawie produkuje </a:t>
            </a:r>
            <a:r>
              <a:rPr lang="pl-PL" sz="1800" b="1" dirty="0"/>
              <a:t>różnokolorową sól kamienną</a:t>
            </a:r>
            <a:r>
              <a:rPr lang="pl-PL" sz="1800" dirty="0"/>
              <a:t>, którą można kupić w formie kryształów i tabletek do dekoracji oraz spożycia.</a:t>
            </a:r>
            <a:endParaRPr lang="en-US" sz="1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1333746-E48A-C608-AF5F-04142BCFDE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0" y="231913"/>
            <a:ext cx="5388414" cy="35940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6AA006D9-5461-26D3-FFA1-795EBE207A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4100" y="2840936"/>
            <a:ext cx="1409700" cy="13335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2EB987E-59F9-30D3-774D-663E0BBD9C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16761" y="3429000"/>
            <a:ext cx="3448832" cy="228434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254BE00-EA84-26D7-BE32-2DB6245577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661" y="3253409"/>
            <a:ext cx="2928730" cy="292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59352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0C29B0-695C-CBA7-516E-0BFC878F8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Koniec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2C976BD-4D3E-8166-6D4E-1DD188A96E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5917" y="1057040"/>
            <a:ext cx="4762500" cy="4429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417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17BDB6-5C22-6211-5231-485EED9F4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Pojezierze</a:t>
            </a:r>
            <a:r>
              <a:rPr lang="en-US" dirty="0"/>
              <a:t> </a:t>
            </a:r>
            <a:r>
              <a:rPr lang="en-US" dirty="0" err="1"/>
              <a:t>Wielkopolskie</a:t>
            </a:r>
            <a:br>
              <a:rPr lang="en-US" dirty="0"/>
            </a:br>
            <a:endParaRPr lang="en-US" dirty="0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D5883258-37D8-0B95-7BA9-FC9A0D295C2F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5665304" y="1008545"/>
            <a:ext cx="5280992" cy="5280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770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11C60-D0EB-05E7-9AF3-96FE870C73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8" y="640080"/>
            <a:ext cx="4460284" cy="3621024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Rzeki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FF80F3-4450-5C82-9BEB-E196C0BE8C98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Rega</a:t>
            </a:r>
          </a:p>
          <a:p>
            <a:r>
              <a:rPr lang="en-US" dirty="0" err="1"/>
              <a:t>Parsęta</a:t>
            </a:r>
            <a:endParaRPr lang="en-US" dirty="0"/>
          </a:p>
          <a:p>
            <a:r>
              <a:rPr lang="en-US" dirty="0" err="1"/>
              <a:t>Wieprza</a:t>
            </a:r>
            <a:endParaRPr lang="en-US" dirty="0"/>
          </a:p>
          <a:p>
            <a:r>
              <a:rPr lang="en-US" dirty="0"/>
              <a:t>£</a:t>
            </a:r>
            <a:r>
              <a:rPr lang="en-US" dirty="0" err="1"/>
              <a:t>eba</a:t>
            </a:r>
            <a:endParaRPr lang="en-US" dirty="0"/>
          </a:p>
          <a:p>
            <a:r>
              <a:rPr lang="en-US" dirty="0" err="1"/>
              <a:t>Gwda</a:t>
            </a:r>
            <a:endParaRPr lang="en-US" dirty="0"/>
          </a:p>
          <a:p>
            <a:r>
              <a:rPr lang="en-US" dirty="0"/>
              <a:t>Brda</a:t>
            </a:r>
          </a:p>
          <a:p>
            <a:r>
              <a:rPr lang="en-US" dirty="0" err="1"/>
              <a:t>Wda</a:t>
            </a:r>
            <a:endParaRPr lang="en-US" dirty="0"/>
          </a:p>
          <a:p>
            <a:r>
              <a:rPr lang="en-US" dirty="0" err="1"/>
              <a:t>Wierzyca</a:t>
            </a:r>
            <a:endParaRPr lang="en-US" dirty="0"/>
          </a:p>
          <a:p>
            <a:r>
              <a:rPr lang="en-US" dirty="0" err="1"/>
              <a:t>Pasłęka</a:t>
            </a:r>
            <a:endParaRPr lang="en-US" dirty="0"/>
          </a:p>
          <a:p>
            <a:r>
              <a:rPr lang="en-US" dirty="0"/>
              <a:t>£</a:t>
            </a:r>
            <a:r>
              <a:rPr lang="en-US" dirty="0" err="1"/>
              <a:t>yna</a:t>
            </a:r>
            <a:endParaRPr lang="en-US" dirty="0"/>
          </a:p>
          <a:p>
            <a:r>
              <a:rPr lang="en-US" dirty="0" err="1"/>
              <a:t>Wkra</a:t>
            </a:r>
            <a:endParaRPr lang="en-US" dirty="0"/>
          </a:p>
          <a:p>
            <a:r>
              <a:rPr lang="en-US" dirty="0" err="1"/>
              <a:t>Drwęca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9699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C200CEC-A0B0-8313-90C3-5D1EA7DE567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702365" y="602973"/>
            <a:ext cx="10691123" cy="512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4240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FE3439-7130-F76B-6DCE-38986693C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67" y="640080"/>
            <a:ext cx="4533171" cy="3621024"/>
          </a:xfrm>
        </p:spPr>
        <p:txBody>
          <a:bodyPr/>
          <a:lstStyle/>
          <a:p>
            <a:r>
              <a:rPr lang="en-US" b="1" dirty="0" err="1"/>
              <a:t>Pojezierza</a:t>
            </a:r>
            <a:r>
              <a:rPr lang="en-US" b="1" dirty="0"/>
              <a:t> Polskie</a:t>
            </a:r>
            <a:br>
              <a:rPr lang="en-US" b="1" dirty="0"/>
            </a:br>
            <a:br>
              <a:rPr lang="en-US" b="1" i="1" dirty="0">
                <a:solidFill>
                  <a:srgbClr val="00B050"/>
                </a:solidFill>
              </a:rPr>
            </a:br>
            <a:r>
              <a:rPr lang="en-US" b="1" i="1" dirty="0" err="1">
                <a:solidFill>
                  <a:srgbClr val="00B050"/>
                </a:solidFill>
              </a:rPr>
              <a:t>Jeziora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B7A99-958B-672F-83E2-10974246A00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Śniardwy</a:t>
            </a:r>
            <a:endParaRPr lang="en-US" dirty="0"/>
          </a:p>
          <a:p>
            <a:r>
              <a:rPr lang="en-US" dirty="0" err="1"/>
              <a:t>Mamry</a:t>
            </a:r>
            <a:endParaRPr lang="en-US" dirty="0"/>
          </a:p>
          <a:p>
            <a:r>
              <a:rPr lang="en-US" dirty="0" err="1"/>
              <a:t>Wigry</a:t>
            </a:r>
            <a:endParaRPr lang="en-US" dirty="0"/>
          </a:p>
          <a:p>
            <a:r>
              <a:rPr lang="en-US" dirty="0" err="1"/>
              <a:t>Hańcza</a:t>
            </a:r>
            <a:endParaRPr lang="en-US" dirty="0"/>
          </a:p>
          <a:p>
            <a:r>
              <a:rPr lang="en-US" dirty="0" err="1"/>
              <a:t>Niegocin</a:t>
            </a:r>
            <a:endParaRPr lang="en-US" dirty="0"/>
          </a:p>
          <a:p>
            <a:r>
              <a:rPr lang="en-US" dirty="0" err="1"/>
              <a:t>Drawsko</a:t>
            </a:r>
            <a:endParaRPr lang="en-US" dirty="0"/>
          </a:p>
          <a:p>
            <a:r>
              <a:rPr lang="en-US" dirty="0" err="1"/>
              <a:t>Wdzydze</a:t>
            </a:r>
            <a:endParaRPr lang="en-US" dirty="0"/>
          </a:p>
          <a:p>
            <a:r>
              <a:rPr lang="en-US" dirty="0" err="1"/>
              <a:t>Gopło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46036279"/>
      </p:ext>
    </p:extLst>
  </p:cSld>
  <p:clrMapOvr>
    <a:masterClrMapping/>
  </p:clrMapOvr>
</p:sld>
</file>

<file path=ppt/theme/theme1.xml><?xml version="1.0" encoding="utf-8"?>
<a:theme xmlns:a="http://schemas.openxmlformats.org/drawingml/2006/main" name="Dune">
  <a:themeElements>
    <a:clrScheme name="Dune">
      <a:dk1>
        <a:srgbClr val="131313"/>
      </a:dk1>
      <a:lt1>
        <a:sysClr val="window" lastClr="FFFFFF"/>
      </a:lt1>
      <a:dk2>
        <a:srgbClr val="203430"/>
      </a:dk2>
      <a:lt2>
        <a:srgbClr val="F0EDE6"/>
      </a:lt2>
      <a:accent1>
        <a:srgbClr val="A57361"/>
      </a:accent1>
      <a:accent2>
        <a:srgbClr val="CD9979"/>
      </a:accent2>
      <a:accent3>
        <a:srgbClr val="4E6C67"/>
      </a:accent3>
      <a:accent4>
        <a:srgbClr val="BA958C"/>
      </a:accent4>
      <a:accent5>
        <a:srgbClr val="A08C60"/>
      </a:accent5>
      <a:accent6>
        <a:srgbClr val="956969"/>
      </a:accent6>
      <a:hlink>
        <a:srgbClr val="B0685E"/>
      </a:hlink>
      <a:folHlink>
        <a:srgbClr val="5E827E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une" id="{826328CA-5F67-4711-B85D-145ABD90F0C2}" vid="{19057A55-7D5A-4630-9E53-CA5ED644777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6119</TotalTime>
  <Words>983</Words>
  <Application>Microsoft Office PowerPoint</Application>
  <PresentationFormat>Widescreen</PresentationFormat>
  <Paragraphs>89</Paragraphs>
  <Slides>53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7" baseType="lpstr">
      <vt:lpstr>Arial</vt:lpstr>
      <vt:lpstr>Neue Haas Grotesk Text Pro</vt:lpstr>
      <vt:lpstr>Wingdings</vt:lpstr>
      <vt:lpstr>Dune</vt:lpstr>
      <vt:lpstr>Pojezierza Polskie  </vt:lpstr>
      <vt:lpstr>Pojezierza Polskie  Krainy geograficzne</vt:lpstr>
      <vt:lpstr>Pojezierza Polskie  </vt:lpstr>
      <vt:lpstr>Pojezierze Pomorskie </vt:lpstr>
      <vt:lpstr>Pojezierze Mazurskie </vt:lpstr>
      <vt:lpstr>Pojezierze Wielkopolskie </vt:lpstr>
      <vt:lpstr>Pojezierza Polskie  Rzeki</vt:lpstr>
      <vt:lpstr>PowerPoint Presentation</vt:lpstr>
      <vt:lpstr>Pojezierza Polskie  Jeziora</vt:lpstr>
      <vt:lpstr>PowerPoint Presentation</vt:lpstr>
      <vt:lpstr>Pojezierza Polskie  Parki narodowe</vt:lpstr>
      <vt:lpstr>Drawieński Park Narodowy</vt:lpstr>
      <vt:lpstr>Wielkopolski Park Narodowy</vt:lpstr>
      <vt:lpstr>Wigierski Park Narodowy</vt:lpstr>
      <vt:lpstr>Bory Tucholskie</vt:lpstr>
      <vt:lpstr>Ujście Warty</vt:lpstr>
      <vt:lpstr> Pojezierza Polskie  Surowce mineralne</vt:lpstr>
      <vt:lpstr>PowerPoint Presentation</vt:lpstr>
      <vt:lpstr>Pojezierza Polskie  Miasta</vt:lpstr>
      <vt:lpstr>Poznań</vt:lpstr>
      <vt:lpstr>Bydgoszcz</vt:lpstr>
      <vt:lpstr>Toruń</vt:lpstr>
      <vt:lpstr>Olsztyn</vt:lpstr>
      <vt:lpstr>Gorzów Wielkopolski</vt:lpstr>
      <vt:lpstr>Pojezierza Polskie  Gospodarka</vt:lpstr>
      <vt:lpstr> Średniowieczne miasto Toruń – obiekt UNESCO</vt:lpstr>
      <vt:lpstr>Pojezierza Polskie  Atrakcje</vt:lpstr>
      <vt:lpstr>Pojezierze Pomorskie   </vt:lpstr>
      <vt:lpstr>Park Narodowy Bory Tucholskie - chroniący rzadkie gatunki ptaków. </vt:lpstr>
      <vt:lpstr>Kaszubski język</vt:lpstr>
      <vt:lpstr>Pelpin  Bazylika katedralna Wniebowzięcia Najświętszej Maryi Panny jedna z najcenniejszych gotyckich świątyń w Polsce. </vt:lpstr>
      <vt:lpstr>Pojezierze Mazurskie  </vt:lpstr>
      <vt:lpstr>Olsztyn – stolica Warmi I Mazur</vt:lpstr>
      <vt:lpstr>Kraina Wielkich Jezior Mazurskich-   to jeden z najbardziej malowniczych regionów Polski, położony w północno-wschodniej części kraju (województwo warmińsko-mazurskie). Region jest znany z setek połączonych jezior, rzek, lasów i bogatej przyrody.   Aktywności i atrakcje  Żeglarstwo i kajakarstwo – Kraina jest idealna do spływów rzeką Krutynią i żeglugi po jeziorach Śniardwy i Mamry.  Turystyka rowerowa i piesza – liczne szlaki pośród lasów i wzdłuż jezior.  Wędkowanie – region słynie z bogactwa ryb: szczupaka, sandacza, leszcza i węgorza.  Historia i kultura – liczne zamki, pałace i zabytkowe kościoły, np. w Giżycku i Mikołajkach. </vt:lpstr>
      <vt:lpstr>Największe jezioro Mazur  Śniardwy – największe jezioro w Polsce (ok. 113 km²)  Najgłębsze jezioro Mazur Jezioro Hańcza - głębokość maksymalna: 108,5 m – najgłębsze jezioro w Polsce   Najpłytsze jezioro Mazur Jezioro Jagodne - głębokość maksymalna: ok. 2 m   </vt:lpstr>
      <vt:lpstr>Najważniejsze miasta i miejscowości Giżycko – „żeglarska stolica Mazur”  Mikołajki – turystyczne centrum regionu   </vt:lpstr>
      <vt:lpstr>Kanał Ostródzko-Elbląski   - to unikatowy zabytek techniki w północnej Polsce, łączący okolice Ostródy z Elblągiem i Zalewem Wiślanym </vt:lpstr>
      <vt:lpstr>Najważniejsze informacje Długość: ok. 80 km (z odgałęzieniami ponad 150 km).  Różnica poziomów wody wynosi prawie 100 metrów.  Największa atrakcja: pochylnie, po których statki… jadą po trawie na specjalnych wózkach! </vt:lpstr>
      <vt:lpstr>Toruń  Założony w 1233 roku przez Krzyżaków.  Słynie z doskonale zachowanego średniowiecznego Starego Miasta.  Wpisany na listę światowego dziedzictwa UNESCO.  Toruń słynie z pierników toruńskich, wypiekanych tu od średniowiecza  </vt:lpstr>
      <vt:lpstr>Ratusz Staromiejski w Toruniu – gotycki ratusz na rynku.  Dom Mikołaja Kopernika – miejsce narodzin słynnego astronoma. Mikołaj Kopernik – najwybitniejszy mieszkaniec miasta.  Krzywa Wieża – charakterystyczna pochylona budowla obronna.  Mury obronne i bramy miejskie. </vt:lpstr>
      <vt:lpstr>Sanktuarium w Świętej Lipce  Według legendy w tym miejscu rosła lipa z figurką Matki Bożej, od której pochodzi nazwa miejscowości</vt:lpstr>
      <vt:lpstr>Wilczy Szaniec -  to była główna kwatera Adolfa Hitlera na froncie wschodnim podczas II wojny światowej. Znajduje się w miejscowości Gierłoż, ok. 8 km od Kętrzyna, w województwie warmińsko-mazurskim.</vt:lpstr>
      <vt:lpstr>Suwałki - są często nazywane „Polskim biegunem zimna” ze względu na surowy klimat i częste opady śniegu w zimie, jeden z najzimniejszych regionów Polski.</vt:lpstr>
      <vt:lpstr>Pojezierze Wielkopolskie </vt:lpstr>
      <vt:lpstr>Poznań  to jedno z największych i najważniejszych miast w Polsce, położone w województwie wielkopolskim. Jest ważnym ośrodkiem gospodarczym, akademickim i kulturalnym.</vt:lpstr>
      <vt:lpstr>Szlak Piastowski    To jeden z najważniejszych szlaków turystyczno-historycznych w Polsce, który prowadzi przez miejsca związane z początkiem państwa polskiego i dynastią Piastów. </vt:lpstr>
      <vt:lpstr> Gniezno  - historyczne miasto w województwie wielkopolskim, uważane za pierwszą stolicę Polski i kolebkę państwa polskiego.   Drzwi Gnieźnieńskie  - to słynne średniowieczne drzwi brązowe znajdujące się w Katedrze Gnieźnieńskiej.  Drzwi dokumentują życie św. Wojciecha, patrona Polski, który został zamordowany w Prusach w 997 r. </vt:lpstr>
      <vt:lpstr>Lednica - Uważa się, że na Ostrów Lednicki odbył się chrzest Mieszka I lub inne wczesne ceremonie chrześcijańskie, co wiąże to miejsce z początkiem Polski chrześcijańskiej.</vt:lpstr>
      <vt:lpstr>Biskupin –   Stanowisko pokazuje, jak żyli ludzie ponad 2 500 lat temu: uprawiali ziemię, hodowali zwierzęta i bronili się przed najazdami.  Biskupin to słynne stanowisko archeologiczne znane z rekonstrukcji osady z epoki żelaza (ok. 750–400 p.n.e.). Jest symbolem pradawnej historii Polski i jednym z najlepiej zachowanych stanowisk archeologicznych w Europie. </vt:lpstr>
      <vt:lpstr>Zamek w Kórniku - znajdują się egzemplarze „Dziadów”, w tym III części, jako część cennych zbiorów literackich.  Sanktuarium w Licheniu  Rogalińskie Dęby  Dęby mają wiek od 200 do ponad 600 lat Obwód pni największych drzew sięga 7–10 metrów Najsłynniejsze dęby mają imiona: Lech, Czech i Rus – symbolizujące legendarnych założycieli państw słowiańskich  </vt:lpstr>
      <vt:lpstr>Konin W Koninie, w województwie wielkopolskim, stoi najstarszy zachowany znak drogowy w Polsce — średniowieczny kamienny słup drogowy zwany słupem milowym.  </vt:lpstr>
      <vt:lpstr>Kopalnia Soli Kłodawa –  Największa i najgłębsza kopalnia soli w Polsce dostępna dla turystów. Kopalnia w Kłodawie produkuje różnokolorową sól kamienną, którą można kupić w formie kryształów i tabletek do dekoracji oraz spożycia.</vt:lpstr>
      <vt:lpstr>Koniec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sebastian szlapczynski</dc:creator>
  <cp:lastModifiedBy>sebastian szlapczynski</cp:lastModifiedBy>
  <cp:revision>4</cp:revision>
  <dcterms:created xsi:type="dcterms:W3CDTF">2026-02-23T20:26:32Z</dcterms:created>
  <dcterms:modified xsi:type="dcterms:W3CDTF">2026-03-02T04:40:38Z</dcterms:modified>
</cp:coreProperties>
</file>