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6" r:id="rId21"/>
    <p:sldId id="277" r:id="rId22"/>
    <p:sldId id="275" r:id="rId23"/>
    <p:sldId id="278" r:id="rId24"/>
    <p:sldId id="279" r:id="rId25"/>
    <p:sldId id="280" r:id="rId26"/>
    <p:sldId id="282" r:id="rId27"/>
    <p:sldId id="283" r:id="rId28"/>
    <p:sldId id="281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3" r:id="rId37"/>
    <p:sldId id="291" r:id="rId38"/>
    <p:sldId id="292" r:id="rId39"/>
    <p:sldId id="294" r:id="rId40"/>
    <p:sldId id="295" r:id="rId41"/>
    <p:sldId id="296" r:id="rId42"/>
    <p:sldId id="299" r:id="rId43"/>
    <p:sldId id="297" r:id="rId44"/>
    <p:sldId id="298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5" r:id="rId60"/>
    <p:sldId id="316" r:id="rId61"/>
    <p:sldId id="314" r:id="rId62"/>
    <p:sldId id="317" r:id="rId63"/>
    <p:sldId id="318" r:id="rId64"/>
    <p:sldId id="320" r:id="rId65"/>
    <p:sldId id="336" r:id="rId66"/>
    <p:sldId id="321" r:id="rId67"/>
    <p:sldId id="322" r:id="rId68"/>
    <p:sldId id="319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3" r:id="rId77"/>
    <p:sldId id="334" r:id="rId78"/>
    <p:sldId id="335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50" r:id="rId92"/>
    <p:sldId id="351" r:id="rId93"/>
    <p:sldId id="352" r:id="rId94"/>
    <p:sldId id="353" r:id="rId95"/>
    <p:sldId id="354" r:id="rId9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>
        <p:scale>
          <a:sx n="94" d="100"/>
          <a:sy n="94" d="100"/>
        </p:scale>
        <p:origin x="44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8F9824-BC9E-4336-B3BA-E25B7A6043DC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0F621854-95EF-4B66-8369-D84793DB7AFD}">
      <dgm:prSet/>
      <dgm:spPr/>
      <dgm:t>
        <a:bodyPr/>
        <a:lstStyle/>
        <a:p>
          <a:r>
            <a:rPr lang="en-US" b="0" i="0" baseline="0"/>
            <a:t>zamki, pałace, kościoły</a:t>
          </a:r>
          <a:endParaRPr lang="en-US"/>
        </a:p>
      </dgm:t>
    </dgm:pt>
    <dgm:pt modelId="{B9C07140-4800-4A9D-B04B-4DC37F1D8A44}" type="parTrans" cxnId="{30811519-82B6-4ED1-839D-B95A01AE83B0}">
      <dgm:prSet/>
      <dgm:spPr/>
      <dgm:t>
        <a:bodyPr/>
        <a:lstStyle/>
        <a:p>
          <a:endParaRPr lang="en-US"/>
        </a:p>
      </dgm:t>
    </dgm:pt>
    <dgm:pt modelId="{DA581564-C72C-4194-B422-FBF93E75FD49}" type="sibTrans" cxnId="{30811519-82B6-4ED1-839D-B95A01AE83B0}">
      <dgm:prSet/>
      <dgm:spPr/>
      <dgm:t>
        <a:bodyPr/>
        <a:lstStyle/>
        <a:p>
          <a:endParaRPr lang="en-US"/>
        </a:p>
      </dgm:t>
    </dgm:pt>
    <dgm:pt modelId="{EBF5AE07-5A6C-4002-9CAB-B6EBCF90D602}">
      <dgm:prSet/>
      <dgm:spPr/>
      <dgm:t>
        <a:bodyPr/>
        <a:lstStyle/>
        <a:p>
          <a:r>
            <a:rPr lang="en-US" b="0" i="0" baseline="0"/>
            <a:t>stare miasta i starówki</a:t>
          </a:r>
          <a:endParaRPr lang="en-US"/>
        </a:p>
      </dgm:t>
    </dgm:pt>
    <dgm:pt modelId="{2CAA845D-25D5-4D07-A714-1BD526BF250C}" type="parTrans" cxnId="{B8B1F777-2B0B-48E4-8F85-60C7A898ABA3}">
      <dgm:prSet/>
      <dgm:spPr/>
      <dgm:t>
        <a:bodyPr/>
        <a:lstStyle/>
        <a:p>
          <a:endParaRPr lang="en-US"/>
        </a:p>
      </dgm:t>
    </dgm:pt>
    <dgm:pt modelId="{926CAE32-80A5-421E-944C-3F877CADE1B0}" type="sibTrans" cxnId="{B8B1F777-2B0B-48E4-8F85-60C7A898ABA3}">
      <dgm:prSet/>
      <dgm:spPr/>
      <dgm:t>
        <a:bodyPr/>
        <a:lstStyle/>
        <a:p>
          <a:endParaRPr lang="en-US"/>
        </a:p>
      </dgm:t>
    </dgm:pt>
    <dgm:pt modelId="{64070F6A-5844-4CD3-9168-5F815C269304}">
      <dgm:prSet/>
      <dgm:spPr/>
      <dgm:t>
        <a:bodyPr/>
        <a:lstStyle/>
        <a:p>
          <a:r>
            <a:rPr lang="en-US" b="0" i="0" baseline="0"/>
            <a:t>zabytkowe kopalnie, fortyfikacje</a:t>
          </a:r>
          <a:endParaRPr lang="en-US"/>
        </a:p>
      </dgm:t>
    </dgm:pt>
    <dgm:pt modelId="{A99A0DCB-9D64-4F4D-B4F0-4FEE8153A872}" type="parTrans" cxnId="{24324D15-69C7-4529-B626-C9C3926367A5}">
      <dgm:prSet/>
      <dgm:spPr/>
      <dgm:t>
        <a:bodyPr/>
        <a:lstStyle/>
        <a:p>
          <a:endParaRPr lang="en-US"/>
        </a:p>
      </dgm:t>
    </dgm:pt>
    <dgm:pt modelId="{9875C860-B756-47AD-853B-03851FF44840}" type="sibTrans" cxnId="{24324D15-69C7-4529-B626-C9C3926367A5}">
      <dgm:prSet/>
      <dgm:spPr/>
      <dgm:t>
        <a:bodyPr/>
        <a:lstStyle/>
        <a:p>
          <a:endParaRPr lang="en-US"/>
        </a:p>
      </dgm:t>
    </dgm:pt>
    <dgm:pt modelId="{16826565-AF6C-434A-BFB5-3DA4BD40A0E1}">
      <dgm:prSet/>
      <dgm:spPr/>
      <dgm:t>
        <a:bodyPr/>
        <a:lstStyle/>
        <a:p>
          <a:r>
            <a:rPr lang="en-US" b="0" i="0" baseline="0"/>
            <a:t>stanowiska archeologiczne</a:t>
          </a:r>
          <a:endParaRPr lang="en-US"/>
        </a:p>
      </dgm:t>
    </dgm:pt>
    <dgm:pt modelId="{FBF7C24B-73B6-4105-9D3E-28E90E14F8DC}" type="parTrans" cxnId="{096809EA-DB41-4334-BAF7-33487176252C}">
      <dgm:prSet/>
      <dgm:spPr/>
      <dgm:t>
        <a:bodyPr/>
        <a:lstStyle/>
        <a:p>
          <a:endParaRPr lang="en-US"/>
        </a:p>
      </dgm:t>
    </dgm:pt>
    <dgm:pt modelId="{94D87148-777F-45BE-98CA-34D1AE374571}" type="sibTrans" cxnId="{096809EA-DB41-4334-BAF7-33487176252C}">
      <dgm:prSet/>
      <dgm:spPr/>
      <dgm:t>
        <a:bodyPr/>
        <a:lstStyle/>
        <a:p>
          <a:endParaRPr lang="en-US"/>
        </a:p>
      </dgm:t>
    </dgm:pt>
    <dgm:pt modelId="{BAB013C4-786A-4E02-A745-99E98C0E873B}" type="pres">
      <dgm:prSet presAssocID="{B78F9824-BC9E-4336-B3BA-E25B7A6043DC}" presName="linear" presStyleCnt="0">
        <dgm:presLayoutVars>
          <dgm:dir/>
          <dgm:animLvl val="lvl"/>
          <dgm:resizeHandles val="exact"/>
        </dgm:presLayoutVars>
      </dgm:prSet>
      <dgm:spPr/>
    </dgm:pt>
    <dgm:pt modelId="{8BAE7DC6-7A35-48E8-9C7F-82E0D6EDE78E}" type="pres">
      <dgm:prSet presAssocID="{0F621854-95EF-4B66-8369-D84793DB7AFD}" presName="parentLin" presStyleCnt="0"/>
      <dgm:spPr/>
    </dgm:pt>
    <dgm:pt modelId="{4515CBDA-69A1-479D-8C90-68D032D7F46A}" type="pres">
      <dgm:prSet presAssocID="{0F621854-95EF-4B66-8369-D84793DB7AFD}" presName="parentLeftMargin" presStyleLbl="node1" presStyleIdx="0" presStyleCnt="4"/>
      <dgm:spPr/>
    </dgm:pt>
    <dgm:pt modelId="{A2D2A9DE-61CA-442F-BC45-9440A892C9CD}" type="pres">
      <dgm:prSet presAssocID="{0F621854-95EF-4B66-8369-D84793DB7AF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88BD41F-630A-4A9C-817F-A6EE2815C4DD}" type="pres">
      <dgm:prSet presAssocID="{0F621854-95EF-4B66-8369-D84793DB7AFD}" presName="negativeSpace" presStyleCnt="0"/>
      <dgm:spPr/>
    </dgm:pt>
    <dgm:pt modelId="{FB4DD87F-4475-4F99-935F-E3E2555ECCDF}" type="pres">
      <dgm:prSet presAssocID="{0F621854-95EF-4B66-8369-D84793DB7AFD}" presName="childText" presStyleLbl="conFgAcc1" presStyleIdx="0" presStyleCnt="4">
        <dgm:presLayoutVars>
          <dgm:bulletEnabled val="1"/>
        </dgm:presLayoutVars>
      </dgm:prSet>
      <dgm:spPr/>
    </dgm:pt>
    <dgm:pt modelId="{26460D18-7D72-4FD1-96B8-936FBDAD3DFD}" type="pres">
      <dgm:prSet presAssocID="{DA581564-C72C-4194-B422-FBF93E75FD49}" presName="spaceBetweenRectangles" presStyleCnt="0"/>
      <dgm:spPr/>
    </dgm:pt>
    <dgm:pt modelId="{AE4ECA10-8AE0-4D43-BD42-00FD55618703}" type="pres">
      <dgm:prSet presAssocID="{EBF5AE07-5A6C-4002-9CAB-B6EBCF90D602}" presName="parentLin" presStyleCnt="0"/>
      <dgm:spPr/>
    </dgm:pt>
    <dgm:pt modelId="{4BC0FF14-F990-4544-8DD8-C070054E64C2}" type="pres">
      <dgm:prSet presAssocID="{EBF5AE07-5A6C-4002-9CAB-B6EBCF90D602}" presName="parentLeftMargin" presStyleLbl="node1" presStyleIdx="0" presStyleCnt="4"/>
      <dgm:spPr/>
    </dgm:pt>
    <dgm:pt modelId="{D021492F-B0B9-4ACA-8C55-B951CBB380AB}" type="pres">
      <dgm:prSet presAssocID="{EBF5AE07-5A6C-4002-9CAB-B6EBCF90D60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ECA9917-B475-4D97-B8CF-0194541C3902}" type="pres">
      <dgm:prSet presAssocID="{EBF5AE07-5A6C-4002-9CAB-B6EBCF90D602}" presName="negativeSpace" presStyleCnt="0"/>
      <dgm:spPr/>
    </dgm:pt>
    <dgm:pt modelId="{84846F09-6921-4372-8E76-A1D786CDDA68}" type="pres">
      <dgm:prSet presAssocID="{EBF5AE07-5A6C-4002-9CAB-B6EBCF90D602}" presName="childText" presStyleLbl="conFgAcc1" presStyleIdx="1" presStyleCnt="4">
        <dgm:presLayoutVars>
          <dgm:bulletEnabled val="1"/>
        </dgm:presLayoutVars>
      </dgm:prSet>
      <dgm:spPr/>
    </dgm:pt>
    <dgm:pt modelId="{E7DF811D-C37E-448E-BA7E-9238F8AC1716}" type="pres">
      <dgm:prSet presAssocID="{926CAE32-80A5-421E-944C-3F877CADE1B0}" presName="spaceBetweenRectangles" presStyleCnt="0"/>
      <dgm:spPr/>
    </dgm:pt>
    <dgm:pt modelId="{8492515F-223A-4C0D-BDD3-0004BE3F2A26}" type="pres">
      <dgm:prSet presAssocID="{64070F6A-5844-4CD3-9168-5F815C269304}" presName="parentLin" presStyleCnt="0"/>
      <dgm:spPr/>
    </dgm:pt>
    <dgm:pt modelId="{F8E38102-BABB-4F9C-89CA-39F910BA3853}" type="pres">
      <dgm:prSet presAssocID="{64070F6A-5844-4CD3-9168-5F815C269304}" presName="parentLeftMargin" presStyleLbl="node1" presStyleIdx="1" presStyleCnt="4"/>
      <dgm:spPr/>
    </dgm:pt>
    <dgm:pt modelId="{9A6CEC8D-B6E8-4B71-8C42-128DE91B9124}" type="pres">
      <dgm:prSet presAssocID="{64070F6A-5844-4CD3-9168-5F815C2693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125B752-2664-45AB-A7FD-BECB5288AE73}" type="pres">
      <dgm:prSet presAssocID="{64070F6A-5844-4CD3-9168-5F815C269304}" presName="negativeSpace" presStyleCnt="0"/>
      <dgm:spPr/>
    </dgm:pt>
    <dgm:pt modelId="{363F2EC4-E235-45DD-A25E-27095C23ADD9}" type="pres">
      <dgm:prSet presAssocID="{64070F6A-5844-4CD3-9168-5F815C269304}" presName="childText" presStyleLbl="conFgAcc1" presStyleIdx="2" presStyleCnt="4">
        <dgm:presLayoutVars>
          <dgm:bulletEnabled val="1"/>
        </dgm:presLayoutVars>
      </dgm:prSet>
      <dgm:spPr/>
    </dgm:pt>
    <dgm:pt modelId="{3368520B-E11E-47FE-BCCF-AF9298B33561}" type="pres">
      <dgm:prSet presAssocID="{9875C860-B756-47AD-853B-03851FF44840}" presName="spaceBetweenRectangles" presStyleCnt="0"/>
      <dgm:spPr/>
    </dgm:pt>
    <dgm:pt modelId="{4173853D-8A8E-4ECD-8FA9-603DDAFF41CE}" type="pres">
      <dgm:prSet presAssocID="{16826565-AF6C-434A-BFB5-3DA4BD40A0E1}" presName="parentLin" presStyleCnt="0"/>
      <dgm:spPr/>
    </dgm:pt>
    <dgm:pt modelId="{F91BDABD-F6B3-4CD2-8837-BCDA2EB0E6EF}" type="pres">
      <dgm:prSet presAssocID="{16826565-AF6C-434A-BFB5-3DA4BD40A0E1}" presName="parentLeftMargin" presStyleLbl="node1" presStyleIdx="2" presStyleCnt="4"/>
      <dgm:spPr/>
    </dgm:pt>
    <dgm:pt modelId="{9E5FC56C-1BAD-47FC-BEEB-AD94160B4AE5}" type="pres">
      <dgm:prSet presAssocID="{16826565-AF6C-434A-BFB5-3DA4BD40A0E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750999D-A9A4-4692-82BF-E1F052BE3B78}" type="pres">
      <dgm:prSet presAssocID="{16826565-AF6C-434A-BFB5-3DA4BD40A0E1}" presName="negativeSpace" presStyleCnt="0"/>
      <dgm:spPr/>
    </dgm:pt>
    <dgm:pt modelId="{4F76935D-60EC-47AB-B5E4-93FFC5148402}" type="pres">
      <dgm:prSet presAssocID="{16826565-AF6C-434A-BFB5-3DA4BD40A0E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8240400-1B37-41D8-BAA4-3457F8A2650B}" type="presOf" srcId="{EBF5AE07-5A6C-4002-9CAB-B6EBCF90D602}" destId="{4BC0FF14-F990-4544-8DD8-C070054E64C2}" srcOrd="0" destOrd="0" presId="urn:microsoft.com/office/officeart/2005/8/layout/list1"/>
    <dgm:cxn modelId="{39BBB905-3C94-482C-82A4-6B4D0CB48F06}" type="presOf" srcId="{64070F6A-5844-4CD3-9168-5F815C269304}" destId="{F8E38102-BABB-4F9C-89CA-39F910BA3853}" srcOrd="0" destOrd="0" presId="urn:microsoft.com/office/officeart/2005/8/layout/list1"/>
    <dgm:cxn modelId="{24324D15-69C7-4529-B626-C9C3926367A5}" srcId="{B78F9824-BC9E-4336-B3BA-E25B7A6043DC}" destId="{64070F6A-5844-4CD3-9168-5F815C269304}" srcOrd="2" destOrd="0" parTransId="{A99A0DCB-9D64-4F4D-B4F0-4FEE8153A872}" sibTransId="{9875C860-B756-47AD-853B-03851FF44840}"/>
    <dgm:cxn modelId="{30811519-82B6-4ED1-839D-B95A01AE83B0}" srcId="{B78F9824-BC9E-4336-B3BA-E25B7A6043DC}" destId="{0F621854-95EF-4B66-8369-D84793DB7AFD}" srcOrd="0" destOrd="0" parTransId="{B9C07140-4800-4A9D-B04B-4DC37F1D8A44}" sibTransId="{DA581564-C72C-4194-B422-FBF93E75FD49}"/>
    <dgm:cxn modelId="{21D90153-DA01-44F8-AF54-1D755931994A}" type="presOf" srcId="{0F621854-95EF-4B66-8369-D84793DB7AFD}" destId="{4515CBDA-69A1-479D-8C90-68D032D7F46A}" srcOrd="0" destOrd="0" presId="urn:microsoft.com/office/officeart/2005/8/layout/list1"/>
    <dgm:cxn modelId="{B8B1F777-2B0B-48E4-8F85-60C7A898ABA3}" srcId="{B78F9824-BC9E-4336-B3BA-E25B7A6043DC}" destId="{EBF5AE07-5A6C-4002-9CAB-B6EBCF90D602}" srcOrd="1" destOrd="0" parTransId="{2CAA845D-25D5-4D07-A714-1BD526BF250C}" sibTransId="{926CAE32-80A5-421E-944C-3F877CADE1B0}"/>
    <dgm:cxn modelId="{DCB0A69D-E9BA-4006-91EA-01E5395F1DE2}" type="presOf" srcId="{16826565-AF6C-434A-BFB5-3DA4BD40A0E1}" destId="{9E5FC56C-1BAD-47FC-BEEB-AD94160B4AE5}" srcOrd="1" destOrd="0" presId="urn:microsoft.com/office/officeart/2005/8/layout/list1"/>
    <dgm:cxn modelId="{6F3476A7-255F-47D7-B1F8-1E89BAEA2866}" type="presOf" srcId="{16826565-AF6C-434A-BFB5-3DA4BD40A0E1}" destId="{F91BDABD-F6B3-4CD2-8837-BCDA2EB0E6EF}" srcOrd="0" destOrd="0" presId="urn:microsoft.com/office/officeart/2005/8/layout/list1"/>
    <dgm:cxn modelId="{1AFE1AB8-A7F2-43E1-9397-2F7012E77BE0}" type="presOf" srcId="{B78F9824-BC9E-4336-B3BA-E25B7A6043DC}" destId="{BAB013C4-786A-4E02-A745-99E98C0E873B}" srcOrd="0" destOrd="0" presId="urn:microsoft.com/office/officeart/2005/8/layout/list1"/>
    <dgm:cxn modelId="{43F5C5BF-62D1-47EF-9754-E8EC89DE2E69}" type="presOf" srcId="{EBF5AE07-5A6C-4002-9CAB-B6EBCF90D602}" destId="{D021492F-B0B9-4ACA-8C55-B951CBB380AB}" srcOrd="1" destOrd="0" presId="urn:microsoft.com/office/officeart/2005/8/layout/list1"/>
    <dgm:cxn modelId="{51C09ECB-0E5A-4069-ABB3-AE53379CF28D}" type="presOf" srcId="{0F621854-95EF-4B66-8369-D84793DB7AFD}" destId="{A2D2A9DE-61CA-442F-BC45-9440A892C9CD}" srcOrd="1" destOrd="0" presId="urn:microsoft.com/office/officeart/2005/8/layout/list1"/>
    <dgm:cxn modelId="{096809EA-DB41-4334-BAF7-33487176252C}" srcId="{B78F9824-BC9E-4336-B3BA-E25B7A6043DC}" destId="{16826565-AF6C-434A-BFB5-3DA4BD40A0E1}" srcOrd="3" destOrd="0" parTransId="{FBF7C24B-73B6-4105-9D3E-28E90E14F8DC}" sibTransId="{94D87148-777F-45BE-98CA-34D1AE374571}"/>
    <dgm:cxn modelId="{D064E9EC-C48A-4823-82D6-9FDBADA36954}" type="presOf" srcId="{64070F6A-5844-4CD3-9168-5F815C269304}" destId="{9A6CEC8D-B6E8-4B71-8C42-128DE91B9124}" srcOrd="1" destOrd="0" presId="urn:microsoft.com/office/officeart/2005/8/layout/list1"/>
    <dgm:cxn modelId="{514BC978-8419-4C96-B028-27514AD8A2C2}" type="presParOf" srcId="{BAB013C4-786A-4E02-A745-99E98C0E873B}" destId="{8BAE7DC6-7A35-48E8-9C7F-82E0D6EDE78E}" srcOrd="0" destOrd="0" presId="urn:microsoft.com/office/officeart/2005/8/layout/list1"/>
    <dgm:cxn modelId="{DB1715DC-9720-4906-805A-EF3F99165B34}" type="presParOf" srcId="{8BAE7DC6-7A35-48E8-9C7F-82E0D6EDE78E}" destId="{4515CBDA-69A1-479D-8C90-68D032D7F46A}" srcOrd="0" destOrd="0" presId="urn:microsoft.com/office/officeart/2005/8/layout/list1"/>
    <dgm:cxn modelId="{F9C6E8EF-AFC0-4F89-8CB6-7974E7DF932A}" type="presParOf" srcId="{8BAE7DC6-7A35-48E8-9C7F-82E0D6EDE78E}" destId="{A2D2A9DE-61CA-442F-BC45-9440A892C9CD}" srcOrd="1" destOrd="0" presId="urn:microsoft.com/office/officeart/2005/8/layout/list1"/>
    <dgm:cxn modelId="{F7828573-B293-4E0F-9ABB-D0367C9430E0}" type="presParOf" srcId="{BAB013C4-786A-4E02-A745-99E98C0E873B}" destId="{D88BD41F-630A-4A9C-817F-A6EE2815C4DD}" srcOrd="1" destOrd="0" presId="urn:microsoft.com/office/officeart/2005/8/layout/list1"/>
    <dgm:cxn modelId="{7783E345-AEEE-449A-A728-96BE195FCC9D}" type="presParOf" srcId="{BAB013C4-786A-4E02-A745-99E98C0E873B}" destId="{FB4DD87F-4475-4F99-935F-E3E2555ECCDF}" srcOrd="2" destOrd="0" presId="urn:microsoft.com/office/officeart/2005/8/layout/list1"/>
    <dgm:cxn modelId="{E6F2E796-6EBF-4F71-BB69-A9E94CEC25AF}" type="presParOf" srcId="{BAB013C4-786A-4E02-A745-99E98C0E873B}" destId="{26460D18-7D72-4FD1-96B8-936FBDAD3DFD}" srcOrd="3" destOrd="0" presId="urn:microsoft.com/office/officeart/2005/8/layout/list1"/>
    <dgm:cxn modelId="{B1073406-1559-477C-A86C-0F4C4BFAF2A6}" type="presParOf" srcId="{BAB013C4-786A-4E02-A745-99E98C0E873B}" destId="{AE4ECA10-8AE0-4D43-BD42-00FD55618703}" srcOrd="4" destOrd="0" presId="urn:microsoft.com/office/officeart/2005/8/layout/list1"/>
    <dgm:cxn modelId="{B09C7199-60D4-4AF3-9250-0AB5E248738D}" type="presParOf" srcId="{AE4ECA10-8AE0-4D43-BD42-00FD55618703}" destId="{4BC0FF14-F990-4544-8DD8-C070054E64C2}" srcOrd="0" destOrd="0" presId="urn:microsoft.com/office/officeart/2005/8/layout/list1"/>
    <dgm:cxn modelId="{4F85782D-5486-46A9-B963-E380DE2BA0C7}" type="presParOf" srcId="{AE4ECA10-8AE0-4D43-BD42-00FD55618703}" destId="{D021492F-B0B9-4ACA-8C55-B951CBB380AB}" srcOrd="1" destOrd="0" presId="urn:microsoft.com/office/officeart/2005/8/layout/list1"/>
    <dgm:cxn modelId="{8D27D5E2-B84E-435F-A7FB-7DD2FA6D9CE2}" type="presParOf" srcId="{BAB013C4-786A-4E02-A745-99E98C0E873B}" destId="{1ECA9917-B475-4D97-B8CF-0194541C3902}" srcOrd="5" destOrd="0" presId="urn:microsoft.com/office/officeart/2005/8/layout/list1"/>
    <dgm:cxn modelId="{FEB36598-AE95-48A3-84F7-D4582FEC2CC5}" type="presParOf" srcId="{BAB013C4-786A-4E02-A745-99E98C0E873B}" destId="{84846F09-6921-4372-8E76-A1D786CDDA68}" srcOrd="6" destOrd="0" presId="urn:microsoft.com/office/officeart/2005/8/layout/list1"/>
    <dgm:cxn modelId="{96984236-6B44-4C0D-9D17-16A80E4A1750}" type="presParOf" srcId="{BAB013C4-786A-4E02-A745-99E98C0E873B}" destId="{E7DF811D-C37E-448E-BA7E-9238F8AC1716}" srcOrd="7" destOrd="0" presId="urn:microsoft.com/office/officeart/2005/8/layout/list1"/>
    <dgm:cxn modelId="{1B01FC75-2960-4BB2-B8BA-D19F60C351B4}" type="presParOf" srcId="{BAB013C4-786A-4E02-A745-99E98C0E873B}" destId="{8492515F-223A-4C0D-BDD3-0004BE3F2A26}" srcOrd="8" destOrd="0" presId="urn:microsoft.com/office/officeart/2005/8/layout/list1"/>
    <dgm:cxn modelId="{68FAB988-3E04-431D-ABB6-4CE70FEFA2CD}" type="presParOf" srcId="{8492515F-223A-4C0D-BDD3-0004BE3F2A26}" destId="{F8E38102-BABB-4F9C-89CA-39F910BA3853}" srcOrd="0" destOrd="0" presId="urn:microsoft.com/office/officeart/2005/8/layout/list1"/>
    <dgm:cxn modelId="{0F6AE5ED-AF4F-4E1A-ACE5-224A6030E130}" type="presParOf" srcId="{8492515F-223A-4C0D-BDD3-0004BE3F2A26}" destId="{9A6CEC8D-B6E8-4B71-8C42-128DE91B9124}" srcOrd="1" destOrd="0" presId="urn:microsoft.com/office/officeart/2005/8/layout/list1"/>
    <dgm:cxn modelId="{746B0E63-2FE0-47C1-8BE4-C7C521953D4B}" type="presParOf" srcId="{BAB013C4-786A-4E02-A745-99E98C0E873B}" destId="{9125B752-2664-45AB-A7FD-BECB5288AE73}" srcOrd="9" destOrd="0" presId="urn:microsoft.com/office/officeart/2005/8/layout/list1"/>
    <dgm:cxn modelId="{0B29777D-ADD2-4590-BCF8-B5551C93DE25}" type="presParOf" srcId="{BAB013C4-786A-4E02-A745-99E98C0E873B}" destId="{363F2EC4-E235-45DD-A25E-27095C23ADD9}" srcOrd="10" destOrd="0" presId="urn:microsoft.com/office/officeart/2005/8/layout/list1"/>
    <dgm:cxn modelId="{4E0014BE-B316-4BE4-ADE8-23DB4AAF137F}" type="presParOf" srcId="{BAB013C4-786A-4E02-A745-99E98C0E873B}" destId="{3368520B-E11E-47FE-BCCF-AF9298B33561}" srcOrd="11" destOrd="0" presId="urn:microsoft.com/office/officeart/2005/8/layout/list1"/>
    <dgm:cxn modelId="{EA121F5C-57CD-423F-BD77-9370ACF08CA7}" type="presParOf" srcId="{BAB013C4-786A-4E02-A745-99E98C0E873B}" destId="{4173853D-8A8E-4ECD-8FA9-603DDAFF41CE}" srcOrd="12" destOrd="0" presId="urn:microsoft.com/office/officeart/2005/8/layout/list1"/>
    <dgm:cxn modelId="{6C125F14-FB25-4D3E-BE12-16C09F879097}" type="presParOf" srcId="{4173853D-8A8E-4ECD-8FA9-603DDAFF41CE}" destId="{F91BDABD-F6B3-4CD2-8837-BCDA2EB0E6EF}" srcOrd="0" destOrd="0" presId="urn:microsoft.com/office/officeart/2005/8/layout/list1"/>
    <dgm:cxn modelId="{5D8A9271-508B-4178-8063-451B4FE51BA1}" type="presParOf" srcId="{4173853D-8A8E-4ECD-8FA9-603DDAFF41CE}" destId="{9E5FC56C-1BAD-47FC-BEEB-AD94160B4AE5}" srcOrd="1" destOrd="0" presId="urn:microsoft.com/office/officeart/2005/8/layout/list1"/>
    <dgm:cxn modelId="{98126E14-BAB9-430C-9E90-ADC771731DA8}" type="presParOf" srcId="{BAB013C4-786A-4E02-A745-99E98C0E873B}" destId="{0750999D-A9A4-4692-82BF-E1F052BE3B78}" srcOrd="13" destOrd="0" presId="urn:microsoft.com/office/officeart/2005/8/layout/list1"/>
    <dgm:cxn modelId="{1D00E839-5861-4829-BF67-1B952BC82287}" type="presParOf" srcId="{BAB013C4-786A-4E02-A745-99E98C0E873B}" destId="{4F76935D-60EC-47AB-B5E4-93FFC514840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42A8B4-4906-4F33-B05E-64953F25939B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1C3C804-97FF-4E4B-A174-A27E90A040D1}">
      <dgm:prSet/>
      <dgm:spPr/>
      <dgm:t>
        <a:bodyPr/>
        <a:lstStyle/>
        <a:p>
          <a:r>
            <a:rPr lang="en-US" b="0" i="0" baseline="0"/>
            <a:t>parki narodowe</a:t>
          </a:r>
          <a:endParaRPr lang="en-US"/>
        </a:p>
      </dgm:t>
    </dgm:pt>
    <dgm:pt modelId="{F04AB08A-88DF-40A0-8A52-3450AA62B5BC}" type="parTrans" cxnId="{F461E3A4-4768-4067-A6E4-73389F810C0A}">
      <dgm:prSet/>
      <dgm:spPr/>
      <dgm:t>
        <a:bodyPr/>
        <a:lstStyle/>
        <a:p>
          <a:endParaRPr lang="en-US"/>
        </a:p>
      </dgm:t>
    </dgm:pt>
    <dgm:pt modelId="{DA1052D8-729D-4664-84C6-699FCA1253D0}" type="sibTrans" cxnId="{F461E3A4-4768-4067-A6E4-73389F810C0A}">
      <dgm:prSet/>
      <dgm:spPr/>
      <dgm:t>
        <a:bodyPr/>
        <a:lstStyle/>
        <a:p>
          <a:endParaRPr lang="en-US"/>
        </a:p>
      </dgm:t>
    </dgm:pt>
    <dgm:pt modelId="{689F65B0-AEF3-471B-8F83-5108AF0F9CC0}">
      <dgm:prSet/>
      <dgm:spPr/>
      <dgm:t>
        <a:bodyPr/>
        <a:lstStyle/>
        <a:p>
          <a:r>
            <a:rPr lang="en-US" b="0" i="0" baseline="0"/>
            <a:t>rezerwaty przyrody</a:t>
          </a:r>
          <a:endParaRPr lang="en-US"/>
        </a:p>
      </dgm:t>
    </dgm:pt>
    <dgm:pt modelId="{1C5964CD-5C8E-4BD0-BAD0-23D1B8DB37D1}" type="parTrans" cxnId="{B190E22A-FDCE-4F57-B88A-4732F8634AD8}">
      <dgm:prSet/>
      <dgm:spPr/>
      <dgm:t>
        <a:bodyPr/>
        <a:lstStyle/>
        <a:p>
          <a:endParaRPr lang="en-US"/>
        </a:p>
      </dgm:t>
    </dgm:pt>
    <dgm:pt modelId="{BB8720AA-A4A8-475E-88BD-7D8E22831BB8}" type="sibTrans" cxnId="{B190E22A-FDCE-4F57-B88A-4732F8634AD8}">
      <dgm:prSet/>
      <dgm:spPr/>
      <dgm:t>
        <a:bodyPr/>
        <a:lstStyle/>
        <a:p>
          <a:endParaRPr lang="en-US"/>
        </a:p>
      </dgm:t>
    </dgm:pt>
    <dgm:pt modelId="{777B460A-13FB-4605-8632-F43DCA4CF67E}">
      <dgm:prSet/>
      <dgm:spPr/>
      <dgm:t>
        <a:bodyPr/>
        <a:lstStyle/>
        <a:p>
          <a:r>
            <a:rPr lang="en-US" b="0" i="0" baseline="0"/>
            <a:t>góry, jaskinie, wodospady</a:t>
          </a:r>
          <a:endParaRPr lang="en-US"/>
        </a:p>
      </dgm:t>
    </dgm:pt>
    <dgm:pt modelId="{0B32D8A0-E302-4685-B3C3-6F3DBEA5A2BC}" type="parTrans" cxnId="{9DB83F19-3CFC-41AB-BC80-313D8FE66538}">
      <dgm:prSet/>
      <dgm:spPr/>
      <dgm:t>
        <a:bodyPr/>
        <a:lstStyle/>
        <a:p>
          <a:endParaRPr lang="en-US"/>
        </a:p>
      </dgm:t>
    </dgm:pt>
    <dgm:pt modelId="{29188ED2-ADE1-4115-BAF6-FCF637F14E27}" type="sibTrans" cxnId="{9DB83F19-3CFC-41AB-BC80-313D8FE66538}">
      <dgm:prSet/>
      <dgm:spPr/>
      <dgm:t>
        <a:bodyPr/>
        <a:lstStyle/>
        <a:p>
          <a:endParaRPr lang="en-US"/>
        </a:p>
      </dgm:t>
    </dgm:pt>
    <dgm:pt modelId="{F92B4B6C-6C2C-4372-90EE-A606E51C0F0C}">
      <dgm:prSet/>
      <dgm:spPr/>
      <dgm:t>
        <a:bodyPr/>
        <a:lstStyle/>
        <a:p>
          <a:r>
            <a:rPr lang="en-US" b="0" i="0" baseline="0"/>
            <a:t>rafy koralowe, puszcze, delty rzek</a:t>
          </a:r>
          <a:endParaRPr lang="en-US"/>
        </a:p>
      </dgm:t>
    </dgm:pt>
    <dgm:pt modelId="{F61935CA-91EA-48A0-AAD1-DF4B77843E01}" type="parTrans" cxnId="{3FD1E92B-3C80-4FAC-AFF7-3625B2D04083}">
      <dgm:prSet/>
      <dgm:spPr/>
      <dgm:t>
        <a:bodyPr/>
        <a:lstStyle/>
        <a:p>
          <a:endParaRPr lang="en-US"/>
        </a:p>
      </dgm:t>
    </dgm:pt>
    <dgm:pt modelId="{2C6A47F3-4590-47D9-A0B0-B096D7483D01}" type="sibTrans" cxnId="{3FD1E92B-3C80-4FAC-AFF7-3625B2D04083}">
      <dgm:prSet/>
      <dgm:spPr/>
      <dgm:t>
        <a:bodyPr/>
        <a:lstStyle/>
        <a:p>
          <a:endParaRPr lang="en-US"/>
        </a:p>
      </dgm:t>
    </dgm:pt>
    <dgm:pt modelId="{3E0B414B-775F-4C5D-A7E9-4474269A1B4E}" type="pres">
      <dgm:prSet presAssocID="{4242A8B4-4906-4F33-B05E-64953F25939B}" presName="linear" presStyleCnt="0">
        <dgm:presLayoutVars>
          <dgm:dir/>
          <dgm:animLvl val="lvl"/>
          <dgm:resizeHandles val="exact"/>
        </dgm:presLayoutVars>
      </dgm:prSet>
      <dgm:spPr/>
    </dgm:pt>
    <dgm:pt modelId="{ABE2F412-9F9E-4905-9838-C75D97E28A8A}" type="pres">
      <dgm:prSet presAssocID="{11C3C804-97FF-4E4B-A174-A27E90A040D1}" presName="parentLin" presStyleCnt="0"/>
      <dgm:spPr/>
    </dgm:pt>
    <dgm:pt modelId="{DB32D7AA-4C96-499B-BD20-070950AE1CD8}" type="pres">
      <dgm:prSet presAssocID="{11C3C804-97FF-4E4B-A174-A27E90A040D1}" presName="parentLeftMargin" presStyleLbl="node1" presStyleIdx="0" presStyleCnt="4"/>
      <dgm:spPr/>
    </dgm:pt>
    <dgm:pt modelId="{5BD6DBAC-8373-4C46-AAEA-441DC025061A}" type="pres">
      <dgm:prSet presAssocID="{11C3C804-97FF-4E4B-A174-A27E90A040D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365A967-4312-4CFA-8214-4CD94B89B4D0}" type="pres">
      <dgm:prSet presAssocID="{11C3C804-97FF-4E4B-A174-A27E90A040D1}" presName="negativeSpace" presStyleCnt="0"/>
      <dgm:spPr/>
    </dgm:pt>
    <dgm:pt modelId="{F827AA67-17B0-40BB-9FBF-77F262C4A641}" type="pres">
      <dgm:prSet presAssocID="{11C3C804-97FF-4E4B-A174-A27E90A040D1}" presName="childText" presStyleLbl="conFgAcc1" presStyleIdx="0" presStyleCnt="4">
        <dgm:presLayoutVars>
          <dgm:bulletEnabled val="1"/>
        </dgm:presLayoutVars>
      </dgm:prSet>
      <dgm:spPr/>
    </dgm:pt>
    <dgm:pt modelId="{4E2A22A3-192C-4613-A8A2-03964635B51D}" type="pres">
      <dgm:prSet presAssocID="{DA1052D8-729D-4664-84C6-699FCA1253D0}" presName="spaceBetweenRectangles" presStyleCnt="0"/>
      <dgm:spPr/>
    </dgm:pt>
    <dgm:pt modelId="{8CB05EAF-6817-42A6-B525-26B43613880F}" type="pres">
      <dgm:prSet presAssocID="{689F65B0-AEF3-471B-8F83-5108AF0F9CC0}" presName="parentLin" presStyleCnt="0"/>
      <dgm:spPr/>
    </dgm:pt>
    <dgm:pt modelId="{539023B7-7BBC-4FA4-ABC6-7F64B4D0FACA}" type="pres">
      <dgm:prSet presAssocID="{689F65B0-AEF3-471B-8F83-5108AF0F9CC0}" presName="parentLeftMargin" presStyleLbl="node1" presStyleIdx="0" presStyleCnt="4"/>
      <dgm:spPr/>
    </dgm:pt>
    <dgm:pt modelId="{A2D88145-D729-4960-960B-6E8ADAEC5E64}" type="pres">
      <dgm:prSet presAssocID="{689F65B0-AEF3-471B-8F83-5108AF0F9CC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A3F872C-24E0-413B-BF5B-750E62874222}" type="pres">
      <dgm:prSet presAssocID="{689F65B0-AEF3-471B-8F83-5108AF0F9CC0}" presName="negativeSpace" presStyleCnt="0"/>
      <dgm:spPr/>
    </dgm:pt>
    <dgm:pt modelId="{1BCDA5C1-E5C4-45B6-9643-200A23917B01}" type="pres">
      <dgm:prSet presAssocID="{689F65B0-AEF3-471B-8F83-5108AF0F9CC0}" presName="childText" presStyleLbl="conFgAcc1" presStyleIdx="1" presStyleCnt="4">
        <dgm:presLayoutVars>
          <dgm:bulletEnabled val="1"/>
        </dgm:presLayoutVars>
      </dgm:prSet>
      <dgm:spPr/>
    </dgm:pt>
    <dgm:pt modelId="{D008517A-FB80-4CD3-AD4F-B952A8D21E09}" type="pres">
      <dgm:prSet presAssocID="{BB8720AA-A4A8-475E-88BD-7D8E22831BB8}" presName="spaceBetweenRectangles" presStyleCnt="0"/>
      <dgm:spPr/>
    </dgm:pt>
    <dgm:pt modelId="{1BB986B0-D342-4983-9DF7-2A15154CDFB3}" type="pres">
      <dgm:prSet presAssocID="{777B460A-13FB-4605-8632-F43DCA4CF67E}" presName="parentLin" presStyleCnt="0"/>
      <dgm:spPr/>
    </dgm:pt>
    <dgm:pt modelId="{ED75853D-FF37-4CA8-9A71-0E9CD7D819B9}" type="pres">
      <dgm:prSet presAssocID="{777B460A-13FB-4605-8632-F43DCA4CF67E}" presName="parentLeftMargin" presStyleLbl="node1" presStyleIdx="1" presStyleCnt="4"/>
      <dgm:spPr/>
    </dgm:pt>
    <dgm:pt modelId="{D23494AC-DC78-4140-AF05-DEAD9AB96C24}" type="pres">
      <dgm:prSet presAssocID="{777B460A-13FB-4605-8632-F43DCA4CF67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014060F-0547-4ADC-8CA9-C6DF1C3D69DB}" type="pres">
      <dgm:prSet presAssocID="{777B460A-13FB-4605-8632-F43DCA4CF67E}" presName="negativeSpace" presStyleCnt="0"/>
      <dgm:spPr/>
    </dgm:pt>
    <dgm:pt modelId="{8AE6ED39-460B-4173-9730-C098B4ACF2F1}" type="pres">
      <dgm:prSet presAssocID="{777B460A-13FB-4605-8632-F43DCA4CF67E}" presName="childText" presStyleLbl="conFgAcc1" presStyleIdx="2" presStyleCnt="4">
        <dgm:presLayoutVars>
          <dgm:bulletEnabled val="1"/>
        </dgm:presLayoutVars>
      </dgm:prSet>
      <dgm:spPr/>
    </dgm:pt>
    <dgm:pt modelId="{DAD82045-73A9-4899-9216-570638860094}" type="pres">
      <dgm:prSet presAssocID="{29188ED2-ADE1-4115-BAF6-FCF637F14E27}" presName="spaceBetweenRectangles" presStyleCnt="0"/>
      <dgm:spPr/>
    </dgm:pt>
    <dgm:pt modelId="{CD1F024A-A4DF-4020-A9C1-C852A426210C}" type="pres">
      <dgm:prSet presAssocID="{F92B4B6C-6C2C-4372-90EE-A606E51C0F0C}" presName="parentLin" presStyleCnt="0"/>
      <dgm:spPr/>
    </dgm:pt>
    <dgm:pt modelId="{228FE1C1-AC22-4439-B4FC-7B459C136DE1}" type="pres">
      <dgm:prSet presAssocID="{F92B4B6C-6C2C-4372-90EE-A606E51C0F0C}" presName="parentLeftMargin" presStyleLbl="node1" presStyleIdx="2" presStyleCnt="4"/>
      <dgm:spPr/>
    </dgm:pt>
    <dgm:pt modelId="{BABC568C-4110-4334-911D-A9B873C7CD30}" type="pres">
      <dgm:prSet presAssocID="{F92B4B6C-6C2C-4372-90EE-A606E51C0F0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A66663A-5458-4BAA-A1D7-6E799BF0158E}" type="pres">
      <dgm:prSet presAssocID="{F92B4B6C-6C2C-4372-90EE-A606E51C0F0C}" presName="negativeSpace" presStyleCnt="0"/>
      <dgm:spPr/>
    </dgm:pt>
    <dgm:pt modelId="{E6A11FE0-4208-4AD4-A0CA-726397437A09}" type="pres">
      <dgm:prSet presAssocID="{F92B4B6C-6C2C-4372-90EE-A606E51C0F0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DB83F19-3CFC-41AB-BC80-313D8FE66538}" srcId="{4242A8B4-4906-4F33-B05E-64953F25939B}" destId="{777B460A-13FB-4605-8632-F43DCA4CF67E}" srcOrd="2" destOrd="0" parTransId="{0B32D8A0-E302-4685-B3C3-6F3DBEA5A2BC}" sibTransId="{29188ED2-ADE1-4115-BAF6-FCF637F14E27}"/>
    <dgm:cxn modelId="{A0088A28-F808-4E0E-8390-165A7320EDE9}" type="presOf" srcId="{777B460A-13FB-4605-8632-F43DCA4CF67E}" destId="{ED75853D-FF37-4CA8-9A71-0E9CD7D819B9}" srcOrd="0" destOrd="0" presId="urn:microsoft.com/office/officeart/2005/8/layout/list1"/>
    <dgm:cxn modelId="{B190E22A-FDCE-4F57-B88A-4732F8634AD8}" srcId="{4242A8B4-4906-4F33-B05E-64953F25939B}" destId="{689F65B0-AEF3-471B-8F83-5108AF0F9CC0}" srcOrd="1" destOrd="0" parTransId="{1C5964CD-5C8E-4BD0-BAD0-23D1B8DB37D1}" sibTransId="{BB8720AA-A4A8-475E-88BD-7D8E22831BB8}"/>
    <dgm:cxn modelId="{3FD1E92B-3C80-4FAC-AFF7-3625B2D04083}" srcId="{4242A8B4-4906-4F33-B05E-64953F25939B}" destId="{F92B4B6C-6C2C-4372-90EE-A606E51C0F0C}" srcOrd="3" destOrd="0" parTransId="{F61935CA-91EA-48A0-AAD1-DF4B77843E01}" sibTransId="{2C6A47F3-4590-47D9-A0B0-B096D7483D01}"/>
    <dgm:cxn modelId="{CBBE0537-A692-4042-A7A9-B7613F91D920}" type="presOf" srcId="{777B460A-13FB-4605-8632-F43DCA4CF67E}" destId="{D23494AC-DC78-4140-AF05-DEAD9AB96C24}" srcOrd="1" destOrd="0" presId="urn:microsoft.com/office/officeart/2005/8/layout/list1"/>
    <dgm:cxn modelId="{40B3FB63-4E4B-4F47-94C1-E4B6C752C71F}" type="presOf" srcId="{11C3C804-97FF-4E4B-A174-A27E90A040D1}" destId="{DB32D7AA-4C96-499B-BD20-070950AE1CD8}" srcOrd="0" destOrd="0" presId="urn:microsoft.com/office/officeart/2005/8/layout/list1"/>
    <dgm:cxn modelId="{C328A481-F7C9-4D52-A61A-9CCDCFCA9E9B}" type="presOf" srcId="{11C3C804-97FF-4E4B-A174-A27E90A040D1}" destId="{5BD6DBAC-8373-4C46-AAEA-441DC025061A}" srcOrd="1" destOrd="0" presId="urn:microsoft.com/office/officeart/2005/8/layout/list1"/>
    <dgm:cxn modelId="{0D433E93-B82E-43BA-9C21-C0363A1A9C6C}" type="presOf" srcId="{689F65B0-AEF3-471B-8F83-5108AF0F9CC0}" destId="{A2D88145-D729-4960-960B-6E8ADAEC5E64}" srcOrd="1" destOrd="0" presId="urn:microsoft.com/office/officeart/2005/8/layout/list1"/>
    <dgm:cxn modelId="{30AEE19E-BE6E-45CD-B8E6-2DCC964E4697}" type="presOf" srcId="{F92B4B6C-6C2C-4372-90EE-A606E51C0F0C}" destId="{BABC568C-4110-4334-911D-A9B873C7CD30}" srcOrd="1" destOrd="0" presId="urn:microsoft.com/office/officeart/2005/8/layout/list1"/>
    <dgm:cxn modelId="{F461E3A4-4768-4067-A6E4-73389F810C0A}" srcId="{4242A8B4-4906-4F33-B05E-64953F25939B}" destId="{11C3C804-97FF-4E4B-A174-A27E90A040D1}" srcOrd="0" destOrd="0" parTransId="{F04AB08A-88DF-40A0-8A52-3450AA62B5BC}" sibTransId="{DA1052D8-729D-4664-84C6-699FCA1253D0}"/>
    <dgm:cxn modelId="{5F1290AA-A033-4BAE-AF53-9D89974CE5C9}" type="presOf" srcId="{689F65B0-AEF3-471B-8F83-5108AF0F9CC0}" destId="{539023B7-7BBC-4FA4-ABC6-7F64B4D0FACA}" srcOrd="0" destOrd="0" presId="urn:microsoft.com/office/officeart/2005/8/layout/list1"/>
    <dgm:cxn modelId="{25A7E9AB-6EB3-447F-A08A-F6BF627B51A6}" type="presOf" srcId="{4242A8B4-4906-4F33-B05E-64953F25939B}" destId="{3E0B414B-775F-4C5D-A7E9-4474269A1B4E}" srcOrd="0" destOrd="0" presId="urn:microsoft.com/office/officeart/2005/8/layout/list1"/>
    <dgm:cxn modelId="{B87D0BC9-77B0-438F-8738-DE6E930CAC90}" type="presOf" srcId="{F92B4B6C-6C2C-4372-90EE-A606E51C0F0C}" destId="{228FE1C1-AC22-4439-B4FC-7B459C136DE1}" srcOrd="0" destOrd="0" presId="urn:microsoft.com/office/officeart/2005/8/layout/list1"/>
    <dgm:cxn modelId="{D98D99A1-05F3-4AE7-AAB6-275F6CB0AF29}" type="presParOf" srcId="{3E0B414B-775F-4C5D-A7E9-4474269A1B4E}" destId="{ABE2F412-9F9E-4905-9838-C75D97E28A8A}" srcOrd="0" destOrd="0" presId="urn:microsoft.com/office/officeart/2005/8/layout/list1"/>
    <dgm:cxn modelId="{6F4C11C8-4E64-449C-9C3B-8ACAC698656F}" type="presParOf" srcId="{ABE2F412-9F9E-4905-9838-C75D97E28A8A}" destId="{DB32D7AA-4C96-499B-BD20-070950AE1CD8}" srcOrd="0" destOrd="0" presId="urn:microsoft.com/office/officeart/2005/8/layout/list1"/>
    <dgm:cxn modelId="{BDB25DFD-4A13-48E1-A23F-883708AE2895}" type="presParOf" srcId="{ABE2F412-9F9E-4905-9838-C75D97E28A8A}" destId="{5BD6DBAC-8373-4C46-AAEA-441DC025061A}" srcOrd="1" destOrd="0" presId="urn:microsoft.com/office/officeart/2005/8/layout/list1"/>
    <dgm:cxn modelId="{B316AEB8-1BCD-44B8-877A-D3A36E3554C4}" type="presParOf" srcId="{3E0B414B-775F-4C5D-A7E9-4474269A1B4E}" destId="{C365A967-4312-4CFA-8214-4CD94B89B4D0}" srcOrd="1" destOrd="0" presId="urn:microsoft.com/office/officeart/2005/8/layout/list1"/>
    <dgm:cxn modelId="{045DD75C-C9EC-4E0B-84A1-6A43E3CF71D8}" type="presParOf" srcId="{3E0B414B-775F-4C5D-A7E9-4474269A1B4E}" destId="{F827AA67-17B0-40BB-9FBF-77F262C4A641}" srcOrd="2" destOrd="0" presId="urn:microsoft.com/office/officeart/2005/8/layout/list1"/>
    <dgm:cxn modelId="{2E7EFF12-5587-465A-908C-13027B5A0A14}" type="presParOf" srcId="{3E0B414B-775F-4C5D-A7E9-4474269A1B4E}" destId="{4E2A22A3-192C-4613-A8A2-03964635B51D}" srcOrd="3" destOrd="0" presId="urn:microsoft.com/office/officeart/2005/8/layout/list1"/>
    <dgm:cxn modelId="{C5D1751D-EAE8-4278-A79B-B64D95F7DD7D}" type="presParOf" srcId="{3E0B414B-775F-4C5D-A7E9-4474269A1B4E}" destId="{8CB05EAF-6817-42A6-B525-26B43613880F}" srcOrd="4" destOrd="0" presId="urn:microsoft.com/office/officeart/2005/8/layout/list1"/>
    <dgm:cxn modelId="{ADA94D7C-18CF-4309-8494-26DBB2003BA8}" type="presParOf" srcId="{8CB05EAF-6817-42A6-B525-26B43613880F}" destId="{539023B7-7BBC-4FA4-ABC6-7F64B4D0FACA}" srcOrd="0" destOrd="0" presId="urn:microsoft.com/office/officeart/2005/8/layout/list1"/>
    <dgm:cxn modelId="{E903A35A-732C-453E-992F-6CEE93444FF5}" type="presParOf" srcId="{8CB05EAF-6817-42A6-B525-26B43613880F}" destId="{A2D88145-D729-4960-960B-6E8ADAEC5E64}" srcOrd="1" destOrd="0" presId="urn:microsoft.com/office/officeart/2005/8/layout/list1"/>
    <dgm:cxn modelId="{1039483E-A50C-459E-AA55-121EBEE21E98}" type="presParOf" srcId="{3E0B414B-775F-4C5D-A7E9-4474269A1B4E}" destId="{EA3F872C-24E0-413B-BF5B-750E62874222}" srcOrd="5" destOrd="0" presId="urn:microsoft.com/office/officeart/2005/8/layout/list1"/>
    <dgm:cxn modelId="{ED873B18-FB6B-4429-8E45-D647CDF3165B}" type="presParOf" srcId="{3E0B414B-775F-4C5D-A7E9-4474269A1B4E}" destId="{1BCDA5C1-E5C4-45B6-9643-200A23917B01}" srcOrd="6" destOrd="0" presId="urn:microsoft.com/office/officeart/2005/8/layout/list1"/>
    <dgm:cxn modelId="{40D04BC0-893D-4874-B24C-5A501AFB0480}" type="presParOf" srcId="{3E0B414B-775F-4C5D-A7E9-4474269A1B4E}" destId="{D008517A-FB80-4CD3-AD4F-B952A8D21E09}" srcOrd="7" destOrd="0" presId="urn:microsoft.com/office/officeart/2005/8/layout/list1"/>
    <dgm:cxn modelId="{37A0EC5A-80B5-4B6B-8464-2146E74E612D}" type="presParOf" srcId="{3E0B414B-775F-4C5D-A7E9-4474269A1B4E}" destId="{1BB986B0-D342-4983-9DF7-2A15154CDFB3}" srcOrd="8" destOrd="0" presId="urn:microsoft.com/office/officeart/2005/8/layout/list1"/>
    <dgm:cxn modelId="{465D926A-BF37-455D-B51B-973E80A57B56}" type="presParOf" srcId="{1BB986B0-D342-4983-9DF7-2A15154CDFB3}" destId="{ED75853D-FF37-4CA8-9A71-0E9CD7D819B9}" srcOrd="0" destOrd="0" presId="urn:microsoft.com/office/officeart/2005/8/layout/list1"/>
    <dgm:cxn modelId="{D79C5394-ED80-4F2B-AC43-9441A786FED7}" type="presParOf" srcId="{1BB986B0-D342-4983-9DF7-2A15154CDFB3}" destId="{D23494AC-DC78-4140-AF05-DEAD9AB96C24}" srcOrd="1" destOrd="0" presId="urn:microsoft.com/office/officeart/2005/8/layout/list1"/>
    <dgm:cxn modelId="{BD1A6AFD-EB1E-4277-B788-EF7EE9155B03}" type="presParOf" srcId="{3E0B414B-775F-4C5D-A7E9-4474269A1B4E}" destId="{B014060F-0547-4ADC-8CA9-C6DF1C3D69DB}" srcOrd="9" destOrd="0" presId="urn:microsoft.com/office/officeart/2005/8/layout/list1"/>
    <dgm:cxn modelId="{CEC6E470-C0B9-45FD-B2F1-739B03960B2B}" type="presParOf" srcId="{3E0B414B-775F-4C5D-A7E9-4474269A1B4E}" destId="{8AE6ED39-460B-4173-9730-C098B4ACF2F1}" srcOrd="10" destOrd="0" presId="urn:microsoft.com/office/officeart/2005/8/layout/list1"/>
    <dgm:cxn modelId="{D7228876-FF34-4563-AB70-2A0C3C2901D3}" type="presParOf" srcId="{3E0B414B-775F-4C5D-A7E9-4474269A1B4E}" destId="{DAD82045-73A9-4899-9216-570638860094}" srcOrd="11" destOrd="0" presId="urn:microsoft.com/office/officeart/2005/8/layout/list1"/>
    <dgm:cxn modelId="{4E39C460-187A-4509-B63A-39389982F601}" type="presParOf" srcId="{3E0B414B-775F-4C5D-A7E9-4474269A1B4E}" destId="{CD1F024A-A4DF-4020-A9C1-C852A426210C}" srcOrd="12" destOrd="0" presId="urn:microsoft.com/office/officeart/2005/8/layout/list1"/>
    <dgm:cxn modelId="{F1C7223A-22E0-40C8-8C48-914A3054D7FE}" type="presParOf" srcId="{CD1F024A-A4DF-4020-A9C1-C852A426210C}" destId="{228FE1C1-AC22-4439-B4FC-7B459C136DE1}" srcOrd="0" destOrd="0" presId="urn:microsoft.com/office/officeart/2005/8/layout/list1"/>
    <dgm:cxn modelId="{6DDF647A-F7F0-4830-BBB1-D8092617891A}" type="presParOf" srcId="{CD1F024A-A4DF-4020-A9C1-C852A426210C}" destId="{BABC568C-4110-4334-911D-A9B873C7CD30}" srcOrd="1" destOrd="0" presId="urn:microsoft.com/office/officeart/2005/8/layout/list1"/>
    <dgm:cxn modelId="{2778ECEC-E69C-4F71-B036-96FFAE8596F1}" type="presParOf" srcId="{3E0B414B-775F-4C5D-A7E9-4474269A1B4E}" destId="{8A66663A-5458-4BAA-A1D7-6E799BF0158E}" srcOrd="13" destOrd="0" presId="urn:microsoft.com/office/officeart/2005/8/layout/list1"/>
    <dgm:cxn modelId="{B31634C3-FCD2-43B1-AFD9-585241D0FFC8}" type="presParOf" srcId="{3E0B414B-775F-4C5D-A7E9-4474269A1B4E}" destId="{E6A11FE0-4208-4AD4-A0CA-726397437A0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687A71-97D5-461C-B1E6-4C7564FC258E}" type="doc">
      <dgm:prSet loTypeId="urn:microsoft.com/office/officeart/2024/3/layout/hArc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DB1E15-7B90-402C-A3B0-C6E5A94B8680}" type="pres">
      <dgm:prSet presAssocID="{34687A71-97D5-461C-B1E6-4C7564FC258E}" presName="Name0" presStyleCnt="0">
        <dgm:presLayoutVars>
          <dgm:dir/>
          <dgm:resizeHandles val="exact"/>
        </dgm:presLayoutVars>
      </dgm:prSet>
      <dgm:spPr/>
    </dgm:pt>
  </dgm:ptLst>
  <dgm:cxnLst>
    <dgm:cxn modelId="{4193F96C-6A8C-4964-87CB-74B7C8371A38}" type="presOf" srcId="{34687A71-97D5-461C-B1E6-4C7564FC258E}" destId="{41DB1E15-7B90-402C-A3B0-C6E5A94B8680}" srcOrd="0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1CA58D-B372-46BD-A8CF-BC5C51B967E3}" type="doc">
      <dgm:prSet loTypeId="urn:microsoft.com/office/officeart/2024/3/layout/hArc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83F5A-9249-4D7C-852E-96CA31EC3370}" type="pres">
      <dgm:prSet presAssocID="{2E1CA58D-B372-46BD-A8CF-BC5C51B967E3}" presName="Name0" presStyleCnt="0">
        <dgm:presLayoutVars>
          <dgm:dir/>
          <dgm:resizeHandles val="exact"/>
        </dgm:presLayoutVars>
      </dgm:prSet>
      <dgm:spPr/>
    </dgm:pt>
  </dgm:ptLst>
  <dgm:cxnLst>
    <dgm:cxn modelId="{0626DD68-859C-4883-B5A4-DBFF569EA55F}" type="presOf" srcId="{2E1CA58D-B372-46BD-A8CF-BC5C51B967E3}" destId="{14F83F5A-9249-4D7C-852E-96CA31EC3370}" srcOrd="0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51369D-A842-451D-8BE2-32DC93410CA5}" type="doc">
      <dgm:prSet loTypeId="urn:microsoft.com/office/officeart/2024/3/layout/hArc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B54702-D1C1-4DA1-8138-C99AC79295CB}" type="pres">
      <dgm:prSet presAssocID="{1D51369D-A842-451D-8BE2-32DC93410CA5}" presName="Name0" presStyleCnt="0">
        <dgm:presLayoutVars>
          <dgm:dir/>
          <dgm:resizeHandles val="exact"/>
        </dgm:presLayoutVars>
      </dgm:prSet>
      <dgm:spPr/>
    </dgm:pt>
  </dgm:ptLst>
  <dgm:cxnLst>
    <dgm:cxn modelId="{F26E8F45-9BFA-4C38-B461-B268CB4D735B}" type="presOf" srcId="{1D51369D-A842-451D-8BE2-32DC93410CA5}" destId="{FEB54702-D1C1-4DA1-8138-C99AC79295CB}" srcOrd="0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0D4D73-F1C6-43C4-B799-9D2A33BF3275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82E22506-E3AE-4C79-ADA6-937098E90BE4}">
      <dgm:prSet/>
      <dgm:spPr/>
      <dgm:t>
        <a:bodyPr/>
        <a:lstStyle/>
        <a:p>
          <a:pPr>
            <a:lnSpc>
              <a:spcPct val="90000"/>
            </a:lnSpc>
            <a:buNone/>
          </a:pPr>
          <a:r>
            <a:rPr lang="en-US" b="1" i="0" baseline="0"/>
            <a:t>Ciekawostki</a:t>
          </a:r>
          <a:endParaRPr lang="en-US"/>
        </a:p>
      </dgm:t>
    </dgm:pt>
    <dgm:pt modelId="{79FB57CB-840F-438F-B2BB-3F2B28531F77}" type="parTrans" cxnId="{816B6725-DB70-4A0B-8C4B-BD53FEF8EBFE}">
      <dgm:prSet/>
      <dgm:spPr/>
      <dgm:t>
        <a:bodyPr/>
        <a:lstStyle/>
        <a:p>
          <a:endParaRPr lang="en-US"/>
        </a:p>
      </dgm:t>
    </dgm:pt>
    <dgm:pt modelId="{44DE4B6A-BF7D-4875-A3AB-7548EB138B07}" type="sibTrans" cxnId="{816B6725-DB70-4A0B-8C4B-BD53FEF8EBFE}">
      <dgm:prSet/>
      <dgm:spPr/>
      <dgm:t>
        <a:bodyPr/>
        <a:lstStyle/>
        <a:p>
          <a:endParaRPr lang="en-US"/>
        </a:p>
      </dgm:t>
    </dgm:pt>
    <dgm:pt modelId="{230CB5D3-E2A1-4C2B-A58D-1EFDA9F5FD93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1" i="0" baseline="0" dirty="0" err="1"/>
            <a:t>Puszcza</a:t>
          </a:r>
          <a:r>
            <a:rPr lang="en-US" b="1" i="0" baseline="0" dirty="0"/>
            <a:t> </a:t>
          </a:r>
          <a:r>
            <a:rPr lang="en-US" b="1" i="0" baseline="0" dirty="0" err="1"/>
            <a:t>Białowieska</a:t>
          </a:r>
          <a:r>
            <a:rPr lang="en-US" b="0" i="0" baseline="0" dirty="0"/>
            <a:t> to </a:t>
          </a:r>
          <a:r>
            <a:rPr lang="en-US" b="0" i="0" baseline="0" dirty="0" err="1"/>
            <a:t>jedna</a:t>
          </a:r>
          <a:r>
            <a:rPr lang="en-US" b="0" i="0" baseline="0" dirty="0"/>
            <a:t> z </a:t>
          </a:r>
          <a:r>
            <a:rPr lang="en-US" b="0" i="0" baseline="0" dirty="0" err="1"/>
            <a:t>ostatnich</a:t>
          </a:r>
          <a:r>
            <a:rPr lang="en-US" b="0" i="0" baseline="0" dirty="0"/>
            <a:t> </a:t>
          </a:r>
          <a:r>
            <a:rPr lang="en-US" b="0" i="0" baseline="0" dirty="0" err="1"/>
            <a:t>i</a:t>
          </a:r>
          <a:r>
            <a:rPr lang="en-US" b="0" i="0" baseline="0" dirty="0"/>
            <a:t> </a:t>
          </a:r>
          <a:r>
            <a:rPr lang="en-US" b="0" i="0" baseline="0" dirty="0" err="1"/>
            <a:t>największych</a:t>
          </a:r>
          <a:r>
            <a:rPr lang="en-US" b="0" i="0" baseline="0" dirty="0"/>
            <a:t> </a:t>
          </a:r>
          <a:r>
            <a:rPr lang="en-US" b="0" i="0" baseline="0" dirty="0" err="1"/>
            <a:t>naturalnych</a:t>
          </a:r>
          <a:r>
            <a:rPr lang="en-US" b="0" i="0" baseline="0" dirty="0"/>
            <a:t> </a:t>
          </a:r>
          <a:r>
            <a:rPr lang="en-US" b="0" i="0" baseline="0" dirty="0" err="1"/>
            <a:t>puszcz</a:t>
          </a:r>
          <a:r>
            <a:rPr lang="en-US" b="0" i="0" baseline="0" dirty="0"/>
            <a:t> w </a:t>
          </a:r>
          <a:r>
            <a:rPr lang="en-US" b="0" i="0" baseline="0" dirty="0" err="1"/>
            <a:t>Europie</a:t>
          </a:r>
          <a:r>
            <a:rPr lang="en-US" b="0" i="0" baseline="0" dirty="0"/>
            <a:t>.</a:t>
          </a:r>
          <a:endParaRPr lang="en-US" dirty="0"/>
        </a:p>
      </dgm:t>
    </dgm:pt>
    <dgm:pt modelId="{C6CFDC16-9779-4BE0-BF02-18C126831AB5}" type="parTrans" cxnId="{725682CC-221E-4601-A845-68CCB34E1B7D}">
      <dgm:prSet/>
      <dgm:spPr/>
      <dgm:t>
        <a:bodyPr/>
        <a:lstStyle/>
        <a:p>
          <a:endParaRPr lang="en-US"/>
        </a:p>
      </dgm:t>
    </dgm:pt>
    <dgm:pt modelId="{AA748507-93AE-47A7-8051-96C6BB315F35}" type="sibTrans" cxnId="{725682CC-221E-4601-A845-68CCB34E1B7D}">
      <dgm:prSet/>
      <dgm:spPr/>
      <dgm:t>
        <a:bodyPr/>
        <a:lstStyle/>
        <a:p>
          <a:endParaRPr lang="en-US"/>
        </a:p>
      </dgm:t>
    </dgm:pt>
    <dgm:pt modelId="{FEEE06BF-B5A2-4DE1-BFB7-229919998609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/>
            <a:t>Jest </a:t>
          </a:r>
          <a:r>
            <a:rPr lang="en-US" b="1" i="0" baseline="0"/>
            <a:t>najlepiej zachowanym fragmentem pierwotnych lasów nizinnych</a:t>
          </a:r>
          <a:r>
            <a:rPr lang="en-US" b="0" i="0" baseline="0"/>
            <a:t> w Europie.</a:t>
          </a:r>
          <a:endParaRPr lang="en-US"/>
        </a:p>
      </dgm:t>
    </dgm:pt>
    <dgm:pt modelId="{327C931A-A903-49C2-81B0-6A1CFC1AA755}" type="parTrans" cxnId="{16B76AB1-0E65-443F-8B2C-86745F0DBE5A}">
      <dgm:prSet/>
      <dgm:spPr/>
      <dgm:t>
        <a:bodyPr/>
        <a:lstStyle/>
        <a:p>
          <a:endParaRPr lang="en-US"/>
        </a:p>
      </dgm:t>
    </dgm:pt>
    <dgm:pt modelId="{2105BA63-29F1-4247-9390-06CD75000579}" type="sibTrans" cxnId="{16B76AB1-0E65-443F-8B2C-86745F0DBE5A}">
      <dgm:prSet/>
      <dgm:spPr/>
      <dgm:t>
        <a:bodyPr/>
        <a:lstStyle/>
        <a:p>
          <a:endParaRPr lang="en-US"/>
        </a:p>
      </dgm:t>
    </dgm:pt>
    <dgm:pt modelId="{569F3CB9-05CB-446C-BCA1-9C4B313113C2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/>
            <a:t>W </a:t>
          </a:r>
          <a:r>
            <a:rPr lang="en-US" b="0" i="0" baseline="0" dirty="0" err="1"/>
            <a:t>puszczy</a:t>
          </a:r>
          <a:r>
            <a:rPr lang="en-US" b="0" i="0" baseline="0" dirty="0"/>
            <a:t> </a:t>
          </a:r>
          <a:r>
            <a:rPr lang="en-US" b="0" i="0" baseline="0" dirty="0" err="1"/>
            <a:t>znajduje</a:t>
          </a:r>
          <a:r>
            <a:rPr lang="en-US" b="0" i="0" baseline="0" dirty="0"/>
            <a:t> </a:t>
          </a:r>
          <a:r>
            <a:rPr lang="en-US" b="0" i="0" baseline="0" dirty="0" err="1"/>
            <a:t>się</a:t>
          </a:r>
          <a:r>
            <a:rPr lang="en-US" b="0" i="0" baseline="0" dirty="0"/>
            <a:t> </a:t>
          </a:r>
          <a:r>
            <a:rPr lang="en-US" b="1" i="0" baseline="0" dirty="0" err="1"/>
            <a:t>największa</a:t>
          </a:r>
          <a:r>
            <a:rPr lang="en-US" b="1" i="0" baseline="0" dirty="0"/>
            <a:t> w </a:t>
          </a:r>
          <a:r>
            <a:rPr lang="en-US" b="1" i="0" baseline="0" dirty="0" err="1"/>
            <a:t>Europie</a:t>
          </a:r>
          <a:r>
            <a:rPr lang="en-US" b="1" i="0" baseline="0" dirty="0"/>
            <a:t> </a:t>
          </a:r>
          <a:r>
            <a:rPr lang="en-US" b="1" i="0" baseline="0" dirty="0" err="1"/>
            <a:t>populacja</a:t>
          </a:r>
          <a:r>
            <a:rPr lang="en-US" b="1" i="0" baseline="0" dirty="0"/>
            <a:t> </a:t>
          </a:r>
          <a:r>
            <a:rPr lang="en-US" b="1" i="0" baseline="0" dirty="0" err="1"/>
            <a:t>żubra</a:t>
          </a:r>
          <a:r>
            <a:rPr lang="en-US" b="0" i="0" baseline="0" dirty="0"/>
            <a:t> – </a:t>
          </a:r>
          <a:r>
            <a:rPr lang="en-US" b="0" i="0" baseline="0" dirty="0" err="1"/>
            <a:t>symbolu</a:t>
          </a:r>
          <a:r>
            <a:rPr lang="en-US" b="0" i="0" baseline="0" dirty="0"/>
            <a:t> </a:t>
          </a:r>
          <a:r>
            <a:rPr lang="en-US" b="0" i="0" baseline="0" dirty="0" err="1"/>
            <a:t>tego</a:t>
          </a:r>
          <a:r>
            <a:rPr lang="en-US" b="0" i="0" baseline="0" dirty="0"/>
            <a:t> </a:t>
          </a:r>
          <a:r>
            <a:rPr lang="en-US" b="0" i="0" baseline="0" dirty="0" err="1"/>
            <a:t>miejsca</a:t>
          </a:r>
          <a:r>
            <a:rPr lang="en-US" b="0" i="0" baseline="0" dirty="0"/>
            <a:t>.</a:t>
          </a:r>
          <a:endParaRPr lang="en-US" dirty="0"/>
        </a:p>
      </dgm:t>
    </dgm:pt>
    <dgm:pt modelId="{E86B9906-02C9-47CF-9097-B6F3DC093ED4}" type="parTrans" cxnId="{D7BD96F9-5FBB-4CEA-8057-9F352F5FFBA1}">
      <dgm:prSet/>
      <dgm:spPr/>
      <dgm:t>
        <a:bodyPr/>
        <a:lstStyle/>
        <a:p>
          <a:endParaRPr lang="en-US"/>
        </a:p>
      </dgm:t>
    </dgm:pt>
    <dgm:pt modelId="{3F6C4A60-89EA-4CA0-AA87-77873E611B80}" type="sibTrans" cxnId="{D7BD96F9-5FBB-4CEA-8057-9F352F5FFBA1}">
      <dgm:prSet/>
      <dgm:spPr/>
      <dgm:t>
        <a:bodyPr/>
        <a:lstStyle/>
        <a:p>
          <a:endParaRPr lang="en-US"/>
        </a:p>
      </dgm:t>
    </dgm:pt>
    <dgm:pt modelId="{FC6C7515-7018-449D-B917-69BD89ACD8FE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/>
            <a:t>Żubry żyją tu </a:t>
          </a:r>
          <a:r>
            <a:rPr lang="en-US" b="1" i="0" baseline="0"/>
            <a:t>na wolności</a:t>
          </a:r>
          <a:r>
            <a:rPr lang="en-US" b="0" i="0" baseline="0"/>
            <a:t>, a nie w zoo.</a:t>
          </a:r>
          <a:endParaRPr lang="en-US"/>
        </a:p>
      </dgm:t>
    </dgm:pt>
    <dgm:pt modelId="{C25DEBC1-70FC-457A-9C33-CAFC903E3946}" type="parTrans" cxnId="{88131518-0681-4CDF-AE22-EE104FA381F2}">
      <dgm:prSet/>
      <dgm:spPr/>
      <dgm:t>
        <a:bodyPr/>
        <a:lstStyle/>
        <a:p>
          <a:endParaRPr lang="en-US"/>
        </a:p>
      </dgm:t>
    </dgm:pt>
    <dgm:pt modelId="{D82A15B2-942D-4A39-B334-1B687B8D18BD}" type="sibTrans" cxnId="{88131518-0681-4CDF-AE22-EE104FA381F2}">
      <dgm:prSet/>
      <dgm:spPr/>
      <dgm:t>
        <a:bodyPr/>
        <a:lstStyle/>
        <a:p>
          <a:endParaRPr lang="en-US"/>
        </a:p>
      </dgm:t>
    </dgm:pt>
    <dgm:pt modelId="{4C7E977B-134A-4530-BAC4-8C0B03BC81A3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 err="1"/>
            <a:t>Puszcza</a:t>
          </a:r>
          <a:r>
            <a:rPr lang="en-US" b="0" i="0" baseline="0" dirty="0"/>
            <a:t> ma </a:t>
          </a:r>
          <a:r>
            <a:rPr lang="en-US" b="1" i="0" baseline="0" dirty="0" err="1"/>
            <a:t>ponad</a:t>
          </a:r>
          <a:r>
            <a:rPr lang="en-US" b="1" i="0" baseline="0" dirty="0"/>
            <a:t> 8 </a:t>
          </a:r>
          <a:r>
            <a:rPr lang="en-US" b="1" i="0" baseline="0" dirty="0" err="1"/>
            <a:t>tys</a:t>
          </a:r>
          <a:r>
            <a:rPr lang="en-US" b="1" i="0" baseline="0" dirty="0"/>
            <a:t>. </a:t>
          </a:r>
          <a:r>
            <a:rPr lang="en-US" b="1" i="0" baseline="0" dirty="0" err="1"/>
            <a:t>lat</a:t>
          </a:r>
          <a:r>
            <a:rPr lang="en-US" b="0" i="0" baseline="0" dirty="0"/>
            <a:t> – to </a:t>
          </a:r>
          <a:r>
            <a:rPr lang="en-US" b="0" i="0" baseline="0" dirty="0" err="1"/>
            <a:t>jeden</a:t>
          </a:r>
          <a:r>
            <a:rPr lang="en-US" b="0" i="0" baseline="0" dirty="0"/>
            <a:t> z </a:t>
          </a:r>
          <a:r>
            <a:rPr lang="en-US" b="0" i="0" baseline="0" dirty="0" err="1"/>
            <a:t>najstarszych</a:t>
          </a:r>
          <a:r>
            <a:rPr lang="en-US" b="0" i="0" baseline="0" dirty="0"/>
            <a:t> </a:t>
          </a:r>
          <a:r>
            <a:rPr lang="en-US" b="0" i="0" baseline="0" dirty="0" err="1"/>
            <a:t>lasów</a:t>
          </a:r>
          <a:r>
            <a:rPr lang="en-US" b="0" i="0" baseline="0" dirty="0"/>
            <a:t> w </a:t>
          </a:r>
          <a:r>
            <a:rPr lang="en-US" b="0" i="0" baseline="0" dirty="0" err="1"/>
            <a:t>Europie</a:t>
          </a:r>
          <a:r>
            <a:rPr lang="en-US" b="0" i="0" baseline="0" dirty="0"/>
            <a:t>.</a:t>
          </a:r>
          <a:endParaRPr lang="en-US" dirty="0"/>
        </a:p>
      </dgm:t>
    </dgm:pt>
    <dgm:pt modelId="{771C5AFA-E91A-4F40-84EA-DF6726ECAF14}" type="parTrans" cxnId="{C0B90585-AFF6-4145-A987-03636277C605}">
      <dgm:prSet/>
      <dgm:spPr/>
      <dgm:t>
        <a:bodyPr/>
        <a:lstStyle/>
        <a:p>
          <a:endParaRPr lang="en-US"/>
        </a:p>
      </dgm:t>
    </dgm:pt>
    <dgm:pt modelId="{A2711E88-A8AA-49D2-975E-C1DFC07B7AFD}" type="sibTrans" cxnId="{C0B90585-AFF6-4145-A987-03636277C605}">
      <dgm:prSet/>
      <dgm:spPr/>
      <dgm:t>
        <a:bodyPr/>
        <a:lstStyle/>
        <a:p>
          <a:endParaRPr lang="en-US"/>
        </a:p>
      </dgm:t>
    </dgm:pt>
    <dgm:pt modelId="{ADE9AD8A-5811-47FE-B1CE-DC5BC67F5E62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/>
            <a:t>W Białowieskim Parku Narodowym znajdują się </a:t>
          </a:r>
          <a:r>
            <a:rPr lang="en-US" b="1" i="0" baseline="0"/>
            <a:t>stare drzewa liczące nawet kilkaset lat</a:t>
          </a:r>
          <a:r>
            <a:rPr lang="en-US" b="0" i="0" baseline="0"/>
            <a:t>.</a:t>
          </a:r>
          <a:endParaRPr lang="en-US"/>
        </a:p>
      </dgm:t>
    </dgm:pt>
    <dgm:pt modelId="{0E8A4564-2534-49A5-B4C3-752471FA44CA}" type="parTrans" cxnId="{4E284126-83E8-47CD-9D5B-3E01C2AEF355}">
      <dgm:prSet/>
      <dgm:spPr/>
      <dgm:t>
        <a:bodyPr/>
        <a:lstStyle/>
        <a:p>
          <a:endParaRPr lang="en-US"/>
        </a:p>
      </dgm:t>
    </dgm:pt>
    <dgm:pt modelId="{5D5F370C-0C33-4629-848E-E0E1F7C9E12F}" type="sibTrans" cxnId="{4E284126-83E8-47CD-9D5B-3E01C2AEF355}">
      <dgm:prSet/>
      <dgm:spPr/>
      <dgm:t>
        <a:bodyPr/>
        <a:lstStyle/>
        <a:p>
          <a:endParaRPr lang="en-US"/>
        </a:p>
      </dgm:t>
    </dgm:pt>
    <dgm:pt modelId="{64829828-F768-4658-9A74-EB9E3B2A0CFA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/>
            <a:t>W </a:t>
          </a:r>
          <a:r>
            <a:rPr lang="en-US" b="0" i="0" baseline="0" dirty="0" err="1"/>
            <a:t>puszczy</a:t>
          </a:r>
          <a:r>
            <a:rPr lang="en-US" b="0" i="0" baseline="0" dirty="0"/>
            <a:t> </a:t>
          </a:r>
          <a:r>
            <a:rPr lang="en-US" b="0" i="0" baseline="0" dirty="0" err="1"/>
            <a:t>występuje</a:t>
          </a:r>
          <a:r>
            <a:rPr lang="en-US" b="0" i="0" baseline="0" dirty="0"/>
            <a:t> </a:t>
          </a:r>
          <a:r>
            <a:rPr lang="en-US" b="0" i="0" baseline="0" dirty="0" err="1"/>
            <a:t>wiele</a:t>
          </a:r>
          <a:r>
            <a:rPr lang="en-US" b="0" i="0" baseline="0" dirty="0"/>
            <a:t> </a:t>
          </a:r>
          <a:r>
            <a:rPr lang="en-US" b="1" i="0" baseline="0" dirty="0" err="1"/>
            <a:t>rzadkich</a:t>
          </a:r>
          <a:r>
            <a:rPr lang="en-US" b="1" i="0" baseline="0" dirty="0"/>
            <a:t> </a:t>
          </a:r>
          <a:r>
            <a:rPr lang="en-US" b="1" i="0" baseline="0" dirty="0" err="1"/>
            <a:t>gatunków</a:t>
          </a:r>
          <a:r>
            <a:rPr lang="en-US" b="1" i="0" baseline="0" dirty="0"/>
            <a:t> </a:t>
          </a:r>
          <a:r>
            <a:rPr lang="en-US" b="1" i="0" baseline="0" dirty="0" err="1"/>
            <a:t>roślin</a:t>
          </a:r>
          <a:r>
            <a:rPr lang="en-US" b="1" i="0" baseline="0" dirty="0"/>
            <a:t> </a:t>
          </a:r>
          <a:r>
            <a:rPr lang="en-US" b="1" i="0" baseline="0" dirty="0" err="1"/>
            <a:t>i</a:t>
          </a:r>
          <a:r>
            <a:rPr lang="en-US" b="1" i="0" baseline="0" dirty="0"/>
            <a:t> </a:t>
          </a:r>
          <a:r>
            <a:rPr lang="en-US" b="1" i="0" baseline="0" dirty="0" err="1"/>
            <a:t>zwierząt</a:t>
          </a:r>
          <a:r>
            <a:rPr lang="en-US" b="0" i="0" baseline="0" dirty="0"/>
            <a:t>, np. </a:t>
          </a:r>
          <a:r>
            <a:rPr lang="en-US" b="0" i="0" baseline="0" dirty="0" err="1"/>
            <a:t>ryś</a:t>
          </a:r>
          <a:r>
            <a:rPr lang="en-US" b="0" i="0" baseline="0" dirty="0"/>
            <a:t>, wilk, </a:t>
          </a:r>
          <a:r>
            <a:rPr lang="en-US" b="0" i="0" baseline="0" dirty="0" err="1"/>
            <a:t>bocian</a:t>
          </a:r>
          <a:r>
            <a:rPr lang="en-US" b="0" i="0" baseline="0" dirty="0"/>
            <a:t> </a:t>
          </a:r>
          <a:r>
            <a:rPr lang="en-US" b="0" i="0" baseline="0" dirty="0" err="1"/>
            <a:t>czarny</a:t>
          </a:r>
          <a:r>
            <a:rPr lang="en-US" b="0" i="0" baseline="0" dirty="0"/>
            <a:t>, a </a:t>
          </a:r>
          <a:r>
            <a:rPr lang="en-US" b="0" i="0" baseline="0" dirty="0" err="1"/>
            <a:t>także</a:t>
          </a:r>
          <a:r>
            <a:rPr lang="en-US" b="0" i="0" baseline="0" dirty="0"/>
            <a:t> </a:t>
          </a:r>
          <a:r>
            <a:rPr lang="en-US" b="0" i="0" baseline="0" dirty="0" err="1"/>
            <a:t>unikatowe</a:t>
          </a:r>
          <a:r>
            <a:rPr lang="en-US" b="0" i="0" baseline="0" dirty="0"/>
            <a:t> </a:t>
          </a:r>
          <a:r>
            <a:rPr lang="en-US" b="0" i="0" baseline="0" dirty="0" err="1"/>
            <a:t>owady</a:t>
          </a:r>
          <a:r>
            <a:rPr lang="en-US" b="0" i="0" baseline="0" dirty="0"/>
            <a:t>.</a:t>
          </a:r>
          <a:endParaRPr lang="en-US" dirty="0"/>
        </a:p>
      </dgm:t>
    </dgm:pt>
    <dgm:pt modelId="{1C798739-9643-4DF5-8366-A888C88B709E}" type="parTrans" cxnId="{C03C9E74-09F5-44EA-A24C-4F8D6A9BDF17}">
      <dgm:prSet/>
      <dgm:spPr/>
      <dgm:t>
        <a:bodyPr/>
        <a:lstStyle/>
        <a:p>
          <a:endParaRPr lang="en-US"/>
        </a:p>
      </dgm:t>
    </dgm:pt>
    <dgm:pt modelId="{576089EE-0BC9-46EA-A31A-DD959138020E}" type="sibTrans" cxnId="{C03C9E74-09F5-44EA-A24C-4F8D6A9BDF17}">
      <dgm:prSet/>
      <dgm:spPr/>
      <dgm:t>
        <a:bodyPr/>
        <a:lstStyle/>
        <a:p>
          <a:endParaRPr lang="en-US"/>
        </a:p>
      </dgm:t>
    </dgm:pt>
    <dgm:pt modelId="{F312206E-67BC-4535-88AF-E968D1641FF8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/>
            <a:t>W </a:t>
          </a:r>
          <a:r>
            <a:rPr lang="en-US" b="0" i="0" baseline="0" dirty="0" err="1"/>
            <a:t>puszczy</a:t>
          </a:r>
          <a:r>
            <a:rPr lang="en-US" b="0" i="0" baseline="0" dirty="0"/>
            <a:t> </a:t>
          </a:r>
          <a:r>
            <a:rPr lang="en-US" b="0" i="0" baseline="0" dirty="0" err="1"/>
            <a:t>są</a:t>
          </a:r>
          <a:r>
            <a:rPr lang="en-US" b="0" i="0" baseline="0" dirty="0"/>
            <a:t> </a:t>
          </a:r>
          <a:r>
            <a:rPr lang="en-US" b="1" i="0" baseline="0" dirty="0" err="1"/>
            <a:t>martwe</a:t>
          </a:r>
          <a:r>
            <a:rPr lang="en-US" b="1" i="0" baseline="0" dirty="0"/>
            <a:t> </a:t>
          </a:r>
          <a:r>
            <a:rPr lang="en-US" b="1" i="0" baseline="0" dirty="0" err="1"/>
            <a:t>drzewa</a:t>
          </a:r>
          <a:r>
            <a:rPr lang="en-US" b="1" i="0" baseline="0" dirty="0"/>
            <a:t> </a:t>
          </a:r>
          <a:r>
            <a:rPr lang="en-US" b="1" i="0" baseline="0" dirty="0" err="1"/>
            <a:t>i</a:t>
          </a:r>
          <a:r>
            <a:rPr lang="en-US" b="1" i="0" baseline="0" dirty="0"/>
            <a:t> </a:t>
          </a:r>
          <a:r>
            <a:rPr lang="en-US" b="1" i="0" baseline="0" dirty="0" err="1"/>
            <a:t>pnie</a:t>
          </a:r>
          <a:r>
            <a:rPr lang="en-US" b="0" i="0" baseline="0" dirty="0"/>
            <a:t>, </a:t>
          </a:r>
          <a:r>
            <a:rPr lang="en-US" b="0" i="0" baseline="0" dirty="0" err="1"/>
            <a:t>które</a:t>
          </a:r>
          <a:r>
            <a:rPr lang="en-US" b="0" i="0" baseline="0" dirty="0"/>
            <a:t> </a:t>
          </a:r>
          <a:r>
            <a:rPr lang="en-US" b="0" i="0" baseline="0" dirty="0" err="1"/>
            <a:t>pozostawia</a:t>
          </a:r>
          <a:r>
            <a:rPr lang="en-US" b="0" i="0" baseline="0" dirty="0"/>
            <a:t> </a:t>
          </a:r>
          <a:r>
            <a:rPr lang="en-US" b="0" i="0" baseline="0" dirty="0" err="1"/>
            <a:t>się</a:t>
          </a:r>
          <a:r>
            <a:rPr lang="en-US" b="0" i="0" baseline="0" dirty="0"/>
            <a:t> </a:t>
          </a:r>
          <a:r>
            <a:rPr lang="en-US" b="0" i="0" baseline="0" dirty="0" err="1"/>
            <a:t>celowo</a:t>
          </a:r>
          <a:r>
            <a:rPr lang="en-US" b="0" i="0" baseline="0" dirty="0"/>
            <a:t>, </a:t>
          </a:r>
          <a:r>
            <a:rPr lang="en-US" b="0" i="0" baseline="0" dirty="0" err="1"/>
            <a:t>bo</a:t>
          </a:r>
          <a:r>
            <a:rPr lang="en-US" b="0" i="0" baseline="0" dirty="0"/>
            <a:t> </a:t>
          </a:r>
          <a:r>
            <a:rPr lang="en-US" b="0" i="0" baseline="0" dirty="0" err="1"/>
            <a:t>są</a:t>
          </a:r>
          <a:r>
            <a:rPr lang="en-US" b="0" i="0" baseline="0" dirty="0"/>
            <a:t> </a:t>
          </a:r>
          <a:r>
            <a:rPr lang="en-US" b="0" i="0" baseline="0" dirty="0" err="1"/>
            <a:t>ważne</a:t>
          </a:r>
          <a:r>
            <a:rPr lang="en-US" b="0" i="0" baseline="0" dirty="0"/>
            <a:t> </a:t>
          </a:r>
          <a:r>
            <a:rPr lang="en-US" b="0" i="0" baseline="0" dirty="0" err="1"/>
            <a:t>dla</a:t>
          </a:r>
          <a:r>
            <a:rPr lang="en-US" b="0" i="0" baseline="0" dirty="0"/>
            <a:t> </a:t>
          </a:r>
          <a:r>
            <a:rPr lang="en-US" b="0" i="0" baseline="0" dirty="0" err="1"/>
            <a:t>ekosystemu</a:t>
          </a:r>
          <a:r>
            <a:rPr lang="en-US" b="0" i="0" baseline="0" dirty="0"/>
            <a:t> </a:t>
          </a:r>
          <a:r>
            <a:rPr lang="en-US" b="0" i="0" baseline="0" dirty="0" err="1"/>
            <a:t>i</a:t>
          </a:r>
          <a:r>
            <a:rPr lang="en-US" b="0" i="0" baseline="0" dirty="0"/>
            <a:t> </a:t>
          </a:r>
          <a:r>
            <a:rPr lang="en-US" b="0" i="0" baseline="0" dirty="0" err="1"/>
            <a:t>wielu</a:t>
          </a:r>
          <a:r>
            <a:rPr lang="en-US" b="0" i="0" baseline="0" dirty="0"/>
            <a:t> </a:t>
          </a:r>
          <a:r>
            <a:rPr lang="en-US" b="0" i="0" baseline="0" dirty="0" err="1"/>
            <a:t>gatunków</a:t>
          </a:r>
          <a:r>
            <a:rPr lang="en-US" b="0" i="0" baseline="0" dirty="0"/>
            <a:t>.</a:t>
          </a:r>
          <a:endParaRPr lang="en-US" dirty="0"/>
        </a:p>
      </dgm:t>
    </dgm:pt>
    <dgm:pt modelId="{7AC63893-399E-4D8F-960D-709E75FA3416}" type="parTrans" cxnId="{270B64AA-C221-4F90-8A6B-DBFC715FD6A8}">
      <dgm:prSet/>
      <dgm:spPr/>
      <dgm:t>
        <a:bodyPr/>
        <a:lstStyle/>
        <a:p>
          <a:endParaRPr lang="en-US"/>
        </a:p>
      </dgm:t>
    </dgm:pt>
    <dgm:pt modelId="{E99BDE28-D881-447C-8165-7DC4FB96AC73}" type="sibTrans" cxnId="{270B64AA-C221-4F90-8A6B-DBFC715FD6A8}">
      <dgm:prSet/>
      <dgm:spPr/>
      <dgm:t>
        <a:bodyPr/>
        <a:lstStyle/>
        <a:p>
          <a:endParaRPr lang="en-US"/>
        </a:p>
      </dgm:t>
    </dgm:pt>
    <dgm:pt modelId="{4EDD2726-6C5D-42B5-B0C6-8D4AC76891F9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 err="1"/>
            <a:t>Puszcza</a:t>
          </a:r>
          <a:r>
            <a:rPr lang="en-US" b="0" i="0" baseline="0" dirty="0"/>
            <a:t> ma </a:t>
          </a:r>
          <a:r>
            <a:rPr lang="en-US" b="0" i="0" baseline="0" dirty="0" err="1"/>
            <a:t>też</a:t>
          </a:r>
          <a:r>
            <a:rPr lang="en-US" b="0" i="0" baseline="0" dirty="0"/>
            <a:t> </a:t>
          </a:r>
          <a:r>
            <a:rPr lang="en-US" b="1" i="0" baseline="0" dirty="0" err="1"/>
            <a:t>bogatą</a:t>
          </a:r>
          <a:r>
            <a:rPr lang="en-US" b="1" i="0" baseline="0" dirty="0"/>
            <a:t> </a:t>
          </a:r>
          <a:r>
            <a:rPr lang="en-US" b="1" i="0" baseline="0" dirty="0" err="1"/>
            <a:t>historię</a:t>
          </a:r>
          <a:r>
            <a:rPr lang="en-US" b="0" i="0" baseline="0" dirty="0"/>
            <a:t> – </a:t>
          </a:r>
          <a:r>
            <a:rPr lang="en-US" b="0" i="0" baseline="0" dirty="0" err="1"/>
            <a:t>była</a:t>
          </a:r>
          <a:r>
            <a:rPr lang="en-US" b="0" i="0" baseline="0" dirty="0"/>
            <a:t> </a:t>
          </a:r>
          <a:r>
            <a:rPr lang="en-US" b="0" i="0" baseline="0" dirty="0" err="1"/>
            <a:t>łowiskiem</a:t>
          </a:r>
          <a:r>
            <a:rPr lang="en-US" b="0" i="0" baseline="0" dirty="0"/>
            <a:t> </a:t>
          </a:r>
          <a:r>
            <a:rPr lang="en-US" b="0" i="0" baseline="0" dirty="0" err="1"/>
            <a:t>królewskim</a:t>
          </a:r>
          <a:r>
            <a:rPr lang="en-US" b="0" i="0" baseline="0" dirty="0"/>
            <a:t> </a:t>
          </a:r>
          <a:r>
            <a:rPr lang="en-US" b="0" i="0" baseline="0" dirty="0" err="1"/>
            <a:t>i</a:t>
          </a:r>
          <a:r>
            <a:rPr lang="en-US" b="0" i="0" baseline="0" dirty="0"/>
            <a:t> </a:t>
          </a:r>
          <a:r>
            <a:rPr lang="en-US" b="0" i="0" baseline="0" dirty="0" err="1"/>
            <a:t>rezerwatem</a:t>
          </a:r>
          <a:r>
            <a:rPr lang="en-US" b="0" i="0" baseline="0" dirty="0"/>
            <a:t> </a:t>
          </a:r>
          <a:r>
            <a:rPr lang="en-US" b="0" i="0" baseline="0" dirty="0" err="1"/>
            <a:t>przyrody</a:t>
          </a:r>
          <a:r>
            <a:rPr lang="en-US" b="0" i="0" baseline="0" dirty="0"/>
            <a:t> </a:t>
          </a:r>
          <a:r>
            <a:rPr lang="en-US" b="0" i="0" baseline="0" dirty="0" err="1"/>
            <a:t>już</a:t>
          </a:r>
          <a:r>
            <a:rPr lang="en-US" b="0" i="0" baseline="0" dirty="0"/>
            <a:t> w </a:t>
          </a:r>
          <a:r>
            <a:rPr lang="en-US" b="0" i="0" baseline="0" dirty="0" err="1"/>
            <a:t>czasach</a:t>
          </a:r>
          <a:r>
            <a:rPr lang="en-US" b="0" i="0" baseline="0" dirty="0"/>
            <a:t> </a:t>
          </a:r>
          <a:r>
            <a:rPr lang="en-US" b="0" i="0" baseline="0" dirty="0" err="1"/>
            <a:t>średniowiecza</a:t>
          </a:r>
          <a:r>
            <a:rPr lang="en-US" b="0" i="0" baseline="0" dirty="0"/>
            <a:t>.</a:t>
          </a:r>
          <a:endParaRPr lang="en-US" dirty="0"/>
        </a:p>
      </dgm:t>
    </dgm:pt>
    <dgm:pt modelId="{EA22518F-D53D-4FB5-8200-E2965CC23821}" type="parTrans" cxnId="{87029EDB-BE21-4459-A43C-916CE002FA48}">
      <dgm:prSet/>
      <dgm:spPr/>
      <dgm:t>
        <a:bodyPr/>
        <a:lstStyle/>
        <a:p>
          <a:endParaRPr lang="en-US"/>
        </a:p>
      </dgm:t>
    </dgm:pt>
    <dgm:pt modelId="{EFB1785F-3392-4120-AD26-9DB986FD1D2B}" type="sibTrans" cxnId="{87029EDB-BE21-4459-A43C-916CE002FA48}">
      <dgm:prSet/>
      <dgm:spPr/>
      <dgm:t>
        <a:bodyPr/>
        <a:lstStyle/>
        <a:p>
          <a:endParaRPr lang="en-US"/>
        </a:p>
      </dgm:t>
    </dgm:pt>
    <dgm:pt modelId="{53F97B0C-813C-4AAB-A794-2638813AEE63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/>
            <a:t>W </a:t>
          </a:r>
          <a:r>
            <a:rPr lang="en-US" b="0" i="0" baseline="0" dirty="0" err="1"/>
            <a:t>Puszczy</a:t>
          </a:r>
          <a:r>
            <a:rPr lang="en-US" b="0" i="0" baseline="0" dirty="0"/>
            <a:t> </a:t>
          </a:r>
          <a:r>
            <a:rPr lang="en-US" b="0" i="0" baseline="0" dirty="0" err="1"/>
            <a:t>Białowieskiej</a:t>
          </a:r>
          <a:r>
            <a:rPr lang="en-US" b="0" i="0" baseline="0" dirty="0"/>
            <a:t> </a:t>
          </a:r>
          <a:r>
            <a:rPr lang="en-US" b="0" i="0" baseline="0" dirty="0" err="1"/>
            <a:t>znajduje</a:t>
          </a:r>
          <a:r>
            <a:rPr lang="en-US" b="0" i="0" baseline="0" dirty="0"/>
            <a:t> </a:t>
          </a:r>
          <a:r>
            <a:rPr lang="en-US" b="0" i="0" baseline="0" dirty="0" err="1"/>
            <a:t>się</a:t>
          </a:r>
          <a:r>
            <a:rPr lang="en-US" b="0" i="0" baseline="0" dirty="0"/>
            <a:t> </a:t>
          </a:r>
          <a:r>
            <a:rPr lang="en-US" b="1" i="0" baseline="0" dirty="0" err="1"/>
            <a:t>Rezerwat</a:t>
          </a:r>
          <a:r>
            <a:rPr lang="en-US" b="1" i="0" baseline="0" dirty="0"/>
            <a:t> </a:t>
          </a:r>
          <a:r>
            <a:rPr lang="en-US" b="1" i="0" baseline="0" dirty="0" err="1"/>
            <a:t>Ścisły</a:t>
          </a:r>
          <a:r>
            <a:rPr lang="en-US" b="0" i="0" baseline="0" dirty="0"/>
            <a:t>, </a:t>
          </a:r>
          <a:r>
            <a:rPr lang="en-US" b="0" i="0" baseline="0" dirty="0" err="1"/>
            <a:t>gdzie</a:t>
          </a:r>
          <a:r>
            <a:rPr lang="en-US" b="0" i="0" baseline="0" dirty="0"/>
            <a:t> </a:t>
          </a:r>
          <a:r>
            <a:rPr lang="en-US" b="0" i="0" baseline="0" dirty="0" err="1"/>
            <a:t>ludzie</a:t>
          </a:r>
          <a:r>
            <a:rPr lang="en-US" b="0" i="0" baseline="0" dirty="0"/>
            <a:t> </a:t>
          </a:r>
          <a:r>
            <a:rPr lang="en-US" b="0" i="0" baseline="0" dirty="0" err="1"/>
            <a:t>nie</a:t>
          </a:r>
          <a:r>
            <a:rPr lang="en-US" b="0" i="0" baseline="0" dirty="0"/>
            <a:t> </a:t>
          </a:r>
          <a:r>
            <a:rPr lang="en-US" b="0" i="0" baseline="0" dirty="0" err="1"/>
            <a:t>mogą</a:t>
          </a:r>
          <a:r>
            <a:rPr lang="en-US" b="0" i="0" baseline="0" dirty="0"/>
            <a:t> </a:t>
          </a:r>
          <a:r>
            <a:rPr lang="en-US" b="0" i="0" baseline="0" dirty="0" err="1"/>
            <a:t>wchodzić</a:t>
          </a:r>
          <a:r>
            <a:rPr lang="en-US" b="0" i="0" baseline="0" dirty="0"/>
            <a:t>, aby </a:t>
          </a:r>
          <a:r>
            <a:rPr lang="en-US" b="0" i="0" baseline="0" dirty="0" err="1"/>
            <a:t>nie</a:t>
          </a:r>
          <a:r>
            <a:rPr lang="en-US" b="0" i="0" baseline="0" dirty="0"/>
            <a:t> </a:t>
          </a:r>
          <a:r>
            <a:rPr lang="en-US" b="0" i="0" baseline="0" dirty="0" err="1"/>
            <a:t>zakłócać</a:t>
          </a:r>
          <a:r>
            <a:rPr lang="en-US" b="0" i="0" baseline="0" dirty="0"/>
            <a:t> </a:t>
          </a:r>
          <a:r>
            <a:rPr lang="en-US" b="0" i="0" baseline="0" dirty="0" err="1"/>
            <a:t>przyrody</a:t>
          </a:r>
          <a:r>
            <a:rPr lang="en-US" b="0" i="0" baseline="0" dirty="0"/>
            <a:t>.</a:t>
          </a:r>
          <a:endParaRPr lang="en-US" dirty="0"/>
        </a:p>
      </dgm:t>
    </dgm:pt>
    <dgm:pt modelId="{6809C962-2D00-410F-BBA1-85F6AF9807B2}" type="parTrans" cxnId="{C1EE39DE-63EC-4D97-B334-3E06717E52CC}">
      <dgm:prSet/>
      <dgm:spPr/>
      <dgm:t>
        <a:bodyPr/>
        <a:lstStyle/>
        <a:p>
          <a:endParaRPr lang="en-US"/>
        </a:p>
      </dgm:t>
    </dgm:pt>
    <dgm:pt modelId="{A1C07BB5-FD31-40F0-8D3A-3E6399B22DAD}" type="sibTrans" cxnId="{C1EE39DE-63EC-4D97-B334-3E06717E52CC}">
      <dgm:prSet/>
      <dgm:spPr/>
      <dgm:t>
        <a:bodyPr/>
        <a:lstStyle/>
        <a:p>
          <a:endParaRPr lang="en-US"/>
        </a:p>
      </dgm:t>
    </dgm:pt>
    <dgm:pt modelId="{76470FFA-D207-45AA-819B-866952AE6709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 err="1"/>
            <a:t>Puszcza</a:t>
          </a:r>
          <a:r>
            <a:rPr lang="en-US" b="0" i="0" baseline="0" dirty="0"/>
            <a:t> jest </a:t>
          </a:r>
          <a:r>
            <a:rPr lang="en-US" b="0" i="0" baseline="0" dirty="0" err="1"/>
            <a:t>wpisana</a:t>
          </a:r>
          <a:r>
            <a:rPr lang="en-US" b="0" i="0" baseline="0" dirty="0"/>
            <a:t> </a:t>
          </a:r>
          <a:r>
            <a:rPr lang="en-US" b="0" i="0" baseline="0" dirty="0" err="1"/>
            <a:t>na</a:t>
          </a:r>
          <a:r>
            <a:rPr lang="en-US" b="0" i="0" baseline="0" dirty="0"/>
            <a:t> </a:t>
          </a:r>
          <a:r>
            <a:rPr lang="en-US" b="0" i="0" baseline="0" dirty="0" err="1"/>
            <a:t>listę</a:t>
          </a:r>
          <a:r>
            <a:rPr lang="en-US" b="0" i="0" baseline="0" dirty="0"/>
            <a:t> </a:t>
          </a:r>
          <a:r>
            <a:rPr lang="en-US" b="1" i="0" baseline="0" dirty="0" err="1"/>
            <a:t>Światowego</a:t>
          </a:r>
          <a:r>
            <a:rPr lang="en-US" b="1" i="0" baseline="0" dirty="0"/>
            <a:t> </a:t>
          </a:r>
          <a:r>
            <a:rPr lang="en-US" b="1" i="0" baseline="0" dirty="0" err="1"/>
            <a:t>Dziedzictwa</a:t>
          </a:r>
          <a:r>
            <a:rPr lang="en-US" b="1" i="0" baseline="0" dirty="0"/>
            <a:t> UNESCO</a:t>
          </a:r>
          <a:r>
            <a:rPr lang="en-US" b="0" i="0" baseline="0" dirty="0"/>
            <a:t> (</a:t>
          </a:r>
          <a:r>
            <a:rPr lang="en-US" b="0" i="0" baseline="0" dirty="0" err="1"/>
            <a:t>dziedzictwo</a:t>
          </a:r>
          <a:r>
            <a:rPr lang="en-US" b="0" i="0" baseline="0" dirty="0"/>
            <a:t> </a:t>
          </a:r>
          <a:r>
            <a:rPr lang="en-US" b="0" i="0" baseline="0" dirty="0" err="1"/>
            <a:t>przyrodnicze</a:t>
          </a:r>
          <a:r>
            <a:rPr lang="en-US" b="0" i="0" baseline="0" dirty="0"/>
            <a:t>).</a:t>
          </a:r>
          <a:endParaRPr lang="en-US" dirty="0"/>
        </a:p>
      </dgm:t>
    </dgm:pt>
    <dgm:pt modelId="{6CC88462-3789-49B6-ABB5-BB58556FFD91}" type="parTrans" cxnId="{0368EF99-91E3-44BD-B59C-D9F5BD05DDFE}">
      <dgm:prSet/>
      <dgm:spPr/>
      <dgm:t>
        <a:bodyPr/>
        <a:lstStyle/>
        <a:p>
          <a:endParaRPr lang="en-US"/>
        </a:p>
      </dgm:t>
    </dgm:pt>
    <dgm:pt modelId="{246DCDF2-CBC4-46EA-A5B7-3885417EF214}" type="sibTrans" cxnId="{0368EF99-91E3-44BD-B59C-D9F5BD05DDFE}">
      <dgm:prSet/>
      <dgm:spPr/>
      <dgm:t>
        <a:bodyPr/>
        <a:lstStyle/>
        <a:p>
          <a:endParaRPr lang="en-US"/>
        </a:p>
      </dgm:t>
    </dgm:pt>
    <dgm:pt modelId="{4A8056B2-3584-43FB-9AF3-764AE4798D5B}">
      <dgm:prSet/>
      <dgm:spPr/>
      <dgm:t>
        <a:bodyPr/>
        <a:lstStyle/>
        <a:p>
          <a:pPr>
            <a:lnSpc>
              <a:spcPct val="200000"/>
            </a:lnSpc>
            <a:buFont typeface="Wingdings" panose="05000000000000000000" pitchFamily="2" charset="2"/>
            <a:buChar char="Ø"/>
          </a:pPr>
          <a:r>
            <a:rPr lang="en-US" b="0" i="0" baseline="0" dirty="0"/>
            <a:t>Jest to </a:t>
          </a:r>
          <a:r>
            <a:rPr lang="en-US" b="0" i="0" baseline="0" dirty="0" err="1"/>
            <a:t>też</a:t>
          </a:r>
          <a:r>
            <a:rPr lang="en-US" b="0" i="0" baseline="0" dirty="0"/>
            <a:t> </a:t>
          </a:r>
          <a:r>
            <a:rPr lang="en-US" b="1" i="0" baseline="0" dirty="0" err="1"/>
            <a:t>obiekt</a:t>
          </a:r>
          <a:r>
            <a:rPr lang="en-US" b="1" i="0" baseline="0" dirty="0"/>
            <a:t> </a:t>
          </a:r>
          <a:r>
            <a:rPr lang="en-US" b="1" i="0" baseline="0" dirty="0" err="1"/>
            <a:t>Międzynarodowej</a:t>
          </a:r>
          <a:r>
            <a:rPr lang="en-US" b="1" i="0" baseline="0" dirty="0"/>
            <a:t> </a:t>
          </a:r>
          <a:r>
            <a:rPr lang="en-US" b="1" i="0" baseline="0" dirty="0" err="1"/>
            <a:t>Sieci</a:t>
          </a:r>
          <a:r>
            <a:rPr lang="en-US" b="1" i="0" baseline="0" dirty="0"/>
            <a:t> </a:t>
          </a:r>
          <a:r>
            <a:rPr lang="en-US" b="1" i="0" baseline="0" dirty="0" err="1"/>
            <a:t>Rezerwatów</a:t>
          </a:r>
          <a:r>
            <a:rPr lang="en-US" b="1" i="0" baseline="0" dirty="0"/>
            <a:t> </a:t>
          </a:r>
          <a:r>
            <a:rPr lang="en-US" b="1" i="0" baseline="0" dirty="0" err="1"/>
            <a:t>Biosfery</a:t>
          </a:r>
          <a:r>
            <a:rPr lang="en-US" b="1" i="0" baseline="0" dirty="0"/>
            <a:t> UNESCO</a:t>
          </a:r>
          <a:r>
            <a:rPr lang="en-US" b="0" i="0" baseline="0" dirty="0"/>
            <a:t>.</a:t>
          </a:r>
          <a:endParaRPr lang="en-US" dirty="0"/>
        </a:p>
      </dgm:t>
    </dgm:pt>
    <dgm:pt modelId="{9676E0AC-2065-490E-B705-2C41D4B2C484}" type="parTrans" cxnId="{11230B2C-1BC6-4096-832A-82EAD83C8A1B}">
      <dgm:prSet/>
      <dgm:spPr/>
      <dgm:t>
        <a:bodyPr/>
        <a:lstStyle/>
        <a:p>
          <a:endParaRPr lang="en-US"/>
        </a:p>
      </dgm:t>
    </dgm:pt>
    <dgm:pt modelId="{9B3182CC-646A-447C-8A21-157A445DFA95}" type="sibTrans" cxnId="{11230B2C-1BC6-4096-832A-82EAD83C8A1B}">
      <dgm:prSet/>
      <dgm:spPr/>
      <dgm:t>
        <a:bodyPr/>
        <a:lstStyle/>
        <a:p>
          <a:endParaRPr lang="en-US"/>
        </a:p>
      </dgm:t>
    </dgm:pt>
    <dgm:pt modelId="{D556FA03-5868-4208-BD06-D32C46EB5947}" type="pres">
      <dgm:prSet presAssocID="{C90D4D73-F1C6-43C4-B799-9D2A33BF3275}" presName="diagram" presStyleCnt="0">
        <dgm:presLayoutVars>
          <dgm:dir/>
          <dgm:resizeHandles val="exact"/>
        </dgm:presLayoutVars>
      </dgm:prSet>
      <dgm:spPr/>
    </dgm:pt>
    <dgm:pt modelId="{92592EAE-77B9-4EEB-A4E2-B32B975F797E}" type="pres">
      <dgm:prSet presAssocID="{82E22506-E3AE-4C79-ADA6-937098E90BE4}" presName="node" presStyleLbl="node1" presStyleIdx="0" presStyleCnt="1">
        <dgm:presLayoutVars>
          <dgm:bulletEnabled val="1"/>
        </dgm:presLayoutVars>
      </dgm:prSet>
      <dgm:spPr/>
    </dgm:pt>
  </dgm:ptLst>
  <dgm:cxnLst>
    <dgm:cxn modelId="{88131518-0681-4CDF-AE22-EE104FA381F2}" srcId="{82E22506-E3AE-4C79-ADA6-937098E90BE4}" destId="{FC6C7515-7018-449D-B917-69BD89ACD8FE}" srcOrd="3" destOrd="0" parTransId="{C25DEBC1-70FC-457A-9C33-CAFC903E3946}" sibTransId="{D82A15B2-942D-4A39-B334-1B687B8D18BD}"/>
    <dgm:cxn modelId="{C4F71220-57C2-4E55-B84B-F2FAF9FEBD36}" type="presOf" srcId="{F312206E-67BC-4535-88AF-E968D1641FF8}" destId="{92592EAE-77B9-4EEB-A4E2-B32B975F797E}" srcOrd="0" destOrd="8" presId="urn:microsoft.com/office/officeart/2005/8/layout/default"/>
    <dgm:cxn modelId="{816B6725-DB70-4A0B-8C4B-BD53FEF8EBFE}" srcId="{C90D4D73-F1C6-43C4-B799-9D2A33BF3275}" destId="{82E22506-E3AE-4C79-ADA6-937098E90BE4}" srcOrd="0" destOrd="0" parTransId="{79FB57CB-840F-438F-B2BB-3F2B28531F77}" sibTransId="{44DE4B6A-BF7D-4875-A3AB-7548EB138B07}"/>
    <dgm:cxn modelId="{4E284126-83E8-47CD-9D5B-3E01C2AEF355}" srcId="{82E22506-E3AE-4C79-ADA6-937098E90BE4}" destId="{ADE9AD8A-5811-47FE-B1CE-DC5BC67F5E62}" srcOrd="5" destOrd="0" parTransId="{0E8A4564-2534-49A5-B4C3-752471FA44CA}" sibTransId="{5D5F370C-0C33-4629-848E-E0E1F7C9E12F}"/>
    <dgm:cxn modelId="{11230B2C-1BC6-4096-832A-82EAD83C8A1B}" srcId="{82E22506-E3AE-4C79-ADA6-937098E90BE4}" destId="{4A8056B2-3584-43FB-9AF3-764AE4798D5B}" srcOrd="11" destOrd="0" parTransId="{9676E0AC-2065-490E-B705-2C41D4B2C484}" sibTransId="{9B3182CC-646A-447C-8A21-157A445DFA95}"/>
    <dgm:cxn modelId="{140A8A40-3D01-4002-AFA4-DA4AB6E6CF74}" type="presOf" srcId="{53F97B0C-813C-4AAB-A794-2638813AEE63}" destId="{92592EAE-77B9-4EEB-A4E2-B32B975F797E}" srcOrd="0" destOrd="10" presId="urn:microsoft.com/office/officeart/2005/8/layout/default"/>
    <dgm:cxn modelId="{4CF1574C-3642-4709-B851-F8F0FC02A157}" type="presOf" srcId="{C90D4D73-F1C6-43C4-B799-9D2A33BF3275}" destId="{D556FA03-5868-4208-BD06-D32C46EB5947}" srcOrd="0" destOrd="0" presId="urn:microsoft.com/office/officeart/2005/8/layout/default"/>
    <dgm:cxn modelId="{1325136D-68FA-458A-83A6-BCF65442FF98}" type="presOf" srcId="{569F3CB9-05CB-446C-BCA1-9C4B313113C2}" destId="{92592EAE-77B9-4EEB-A4E2-B32B975F797E}" srcOrd="0" destOrd="3" presId="urn:microsoft.com/office/officeart/2005/8/layout/default"/>
    <dgm:cxn modelId="{C03C9E74-09F5-44EA-A24C-4F8D6A9BDF17}" srcId="{82E22506-E3AE-4C79-ADA6-937098E90BE4}" destId="{64829828-F768-4658-9A74-EB9E3B2A0CFA}" srcOrd="6" destOrd="0" parTransId="{1C798739-9643-4DF5-8366-A888C88B709E}" sibTransId="{576089EE-0BC9-46EA-A31A-DD959138020E}"/>
    <dgm:cxn modelId="{C0B90585-AFF6-4145-A987-03636277C605}" srcId="{82E22506-E3AE-4C79-ADA6-937098E90BE4}" destId="{4C7E977B-134A-4530-BAC4-8C0B03BC81A3}" srcOrd="4" destOrd="0" parTransId="{771C5AFA-E91A-4F40-84EA-DF6726ECAF14}" sibTransId="{A2711E88-A8AA-49D2-975E-C1DFC07B7AFD}"/>
    <dgm:cxn modelId="{2A8D5B89-7670-4F22-858E-FA208D8FD672}" type="presOf" srcId="{ADE9AD8A-5811-47FE-B1CE-DC5BC67F5E62}" destId="{92592EAE-77B9-4EEB-A4E2-B32B975F797E}" srcOrd="0" destOrd="6" presId="urn:microsoft.com/office/officeart/2005/8/layout/default"/>
    <dgm:cxn modelId="{2997E791-DCB4-4FD1-A7AD-68F0B711A666}" type="presOf" srcId="{4EDD2726-6C5D-42B5-B0C6-8D4AC76891F9}" destId="{92592EAE-77B9-4EEB-A4E2-B32B975F797E}" srcOrd="0" destOrd="9" presId="urn:microsoft.com/office/officeart/2005/8/layout/default"/>
    <dgm:cxn modelId="{0368EF99-91E3-44BD-B59C-D9F5BD05DDFE}" srcId="{82E22506-E3AE-4C79-ADA6-937098E90BE4}" destId="{76470FFA-D207-45AA-819B-866952AE6709}" srcOrd="10" destOrd="0" parTransId="{6CC88462-3789-49B6-ABB5-BB58556FFD91}" sibTransId="{246DCDF2-CBC4-46EA-A5B7-3885417EF214}"/>
    <dgm:cxn modelId="{AC3E40AA-AC7C-4C7D-8708-FC5560E08DFD}" type="presOf" srcId="{82E22506-E3AE-4C79-ADA6-937098E90BE4}" destId="{92592EAE-77B9-4EEB-A4E2-B32B975F797E}" srcOrd="0" destOrd="0" presId="urn:microsoft.com/office/officeart/2005/8/layout/default"/>
    <dgm:cxn modelId="{270B64AA-C221-4F90-8A6B-DBFC715FD6A8}" srcId="{82E22506-E3AE-4C79-ADA6-937098E90BE4}" destId="{F312206E-67BC-4535-88AF-E968D1641FF8}" srcOrd="7" destOrd="0" parTransId="{7AC63893-399E-4D8F-960D-709E75FA3416}" sibTransId="{E99BDE28-D881-447C-8165-7DC4FB96AC73}"/>
    <dgm:cxn modelId="{16B76AB1-0E65-443F-8B2C-86745F0DBE5A}" srcId="{82E22506-E3AE-4C79-ADA6-937098E90BE4}" destId="{FEEE06BF-B5A2-4DE1-BFB7-229919998609}" srcOrd="1" destOrd="0" parTransId="{327C931A-A903-49C2-81B0-6A1CFC1AA755}" sibTransId="{2105BA63-29F1-4247-9390-06CD75000579}"/>
    <dgm:cxn modelId="{A3FA79C0-88FC-4909-90F4-84D1802D6377}" type="presOf" srcId="{230CB5D3-E2A1-4C2B-A58D-1EFDA9F5FD93}" destId="{92592EAE-77B9-4EEB-A4E2-B32B975F797E}" srcOrd="0" destOrd="1" presId="urn:microsoft.com/office/officeart/2005/8/layout/default"/>
    <dgm:cxn modelId="{177D26CC-93BC-449F-853F-74C8B8F30321}" type="presOf" srcId="{4C7E977B-134A-4530-BAC4-8C0B03BC81A3}" destId="{92592EAE-77B9-4EEB-A4E2-B32B975F797E}" srcOrd="0" destOrd="5" presId="urn:microsoft.com/office/officeart/2005/8/layout/default"/>
    <dgm:cxn modelId="{725682CC-221E-4601-A845-68CCB34E1B7D}" srcId="{82E22506-E3AE-4C79-ADA6-937098E90BE4}" destId="{230CB5D3-E2A1-4C2B-A58D-1EFDA9F5FD93}" srcOrd="0" destOrd="0" parTransId="{C6CFDC16-9779-4BE0-BF02-18C126831AB5}" sibTransId="{AA748507-93AE-47A7-8051-96C6BB315F35}"/>
    <dgm:cxn modelId="{87029EDB-BE21-4459-A43C-916CE002FA48}" srcId="{82E22506-E3AE-4C79-ADA6-937098E90BE4}" destId="{4EDD2726-6C5D-42B5-B0C6-8D4AC76891F9}" srcOrd="8" destOrd="0" parTransId="{EA22518F-D53D-4FB5-8200-E2965CC23821}" sibTransId="{EFB1785F-3392-4120-AD26-9DB986FD1D2B}"/>
    <dgm:cxn modelId="{C1EE39DE-63EC-4D97-B334-3E06717E52CC}" srcId="{82E22506-E3AE-4C79-ADA6-937098E90BE4}" destId="{53F97B0C-813C-4AAB-A794-2638813AEE63}" srcOrd="9" destOrd="0" parTransId="{6809C962-2D00-410F-BBA1-85F6AF9807B2}" sibTransId="{A1C07BB5-FD31-40F0-8D3A-3E6399B22DAD}"/>
    <dgm:cxn modelId="{18DD90E7-4947-433E-8185-72BCF0FE3A08}" type="presOf" srcId="{76470FFA-D207-45AA-819B-866952AE6709}" destId="{92592EAE-77B9-4EEB-A4E2-B32B975F797E}" srcOrd="0" destOrd="11" presId="urn:microsoft.com/office/officeart/2005/8/layout/default"/>
    <dgm:cxn modelId="{1AE246E8-8F58-4B80-BA90-2784066A042D}" type="presOf" srcId="{64829828-F768-4658-9A74-EB9E3B2A0CFA}" destId="{92592EAE-77B9-4EEB-A4E2-B32B975F797E}" srcOrd="0" destOrd="7" presId="urn:microsoft.com/office/officeart/2005/8/layout/default"/>
    <dgm:cxn modelId="{6EE2F9EC-6B2D-48DB-A709-FFD77C49D945}" type="presOf" srcId="{FEEE06BF-B5A2-4DE1-BFB7-229919998609}" destId="{92592EAE-77B9-4EEB-A4E2-B32B975F797E}" srcOrd="0" destOrd="2" presId="urn:microsoft.com/office/officeart/2005/8/layout/default"/>
    <dgm:cxn modelId="{DAF707F5-BF7A-411B-9A27-0C41533BC563}" type="presOf" srcId="{FC6C7515-7018-449D-B917-69BD89ACD8FE}" destId="{92592EAE-77B9-4EEB-A4E2-B32B975F797E}" srcOrd="0" destOrd="4" presId="urn:microsoft.com/office/officeart/2005/8/layout/default"/>
    <dgm:cxn modelId="{D7BD96F9-5FBB-4CEA-8057-9F352F5FFBA1}" srcId="{82E22506-E3AE-4C79-ADA6-937098E90BE4}" destId="{569F3CB9-05CB-446C-BCA1-9C4B313113C2}" srcOrd="2" destOrd="0" parTransId="{E86B9906-02C9-47CF-9097-B6F3DC093ED4}" sibTransId="{3F6C4A60-89EA-4CA0-AA87-77873E611B80}"/>
    <dgm:cxn modelId="{240469FF-0998-4D57-BE41-667C4C5340E7}" type="presOf" srcId="{4A8056B2-3584-43FB-9AF3-764AE4798D5B}" destId="{92592EAE-77B9-4EEB-A4E2-B32B975F797E}" srcOrd="0" destOrd="12" presId="urn:microsoft.com/office/officeart/2005/8/layout/default"/>
    <dgm:cxn modelId="{06A1E727-0036-445B-83C9-FE97246B3856}" type="presParOf" srcId="{D556FA03-5868-4208-BD06-D32C46EB5947}" destId="{92592EAE-77B9-4EEB-A4E2-B32B975F797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1C9183-0C1F-47D0-9247-9ACAACE8671A}" type="doc">
      <dgm:prSet loTypeId="urn:microsoft.com/office/officeart/2005/8/layout/default" loCatId="list" qsTypeId="urn:microsoft.com/office/officeart/2005/8/quickstyle/simple5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B7296788-93A4-4D7D-9C80-1ED7B9890FBC}">
      <dgm:prSet/>
      <dgm:spPr/>
      <dgm:t>
        <a:bodyPr/>
        <a:lstStyle/>
        <a:p>
          <a:r>
            <a:rPr lang="en-US" b="1" i="0" baseline="0"/>
            <a:t>Zamość</a:t>
          </a:r>
          <a:r>
            <a:rPr lang="en-US" b="0" i="0" baseline="0"/>
            <a:t> </a:t>
          </a:r>
          <a:endParaRPr lang="en-US"/>
        </a:p>
      </dgm:t>
    </dgm:pt>
    <dgm:pt modelId="{D7E6931E-08F4-4048-99A1-4DF33897FCC4}" type="parTrans" cxnId="{EB844ED7-5EBB-402A-85FE-FAAB49F7B8C4}">
      <dgm:prSet/>
      <dgm:spPr/>
      <dgm:t>
        <a:bodyPr/>
        <a:lstStyle/>
        <a:p>
          <a:endParaRPr lang="en-US"/>
        </a:p>
      </dgm:t>
    </dgm:pt>
    <dgm:pt modelId="{54E5BE80-5D30-40F4-BFE3-00BA3CED6BD0}" type="sibTrans" cxnId="{EB844ED7-5EBB-402A-85FE-FAAB49F7B8C4}">
      <dgm:prSet/>
      <dgm:spPr/>
      <dgm:t>
        <a:bodyPr/>
        <a:lstStyle/>
        <a:p>
          <a:endParaRPr lang="en-US"/>
        </a:p>
      </dgm:t>
    </dgm:pt>
    <dgm:pt modelId="{BDC7C26C-F495-49F2-A505-67A5957AB915}">
      <dgm:prSet/>
      <dgm:spPr/>
      <dgm:t>
        <a:bodyPr/>
        <a:lstStyle/>
        <a:p>
          <a:r>
            <a:rPr lang="en-US" b="0" i="0" baseline="0"/>
            <a:t>jest znany jako „miasto idealne” – zaprojektowane według renesansowych zasad urbanistyki.</a:t>
          </a:r>
          <a:endParaRPr lang="en-US"/>
        </a:p>
      </dgm:t>
    </dgm:pt>
    <dgm:pt modelId="{D9B52172-3BBB-4311-ABC9-600984C97400}" type="parTrans" cxnId="{E8345A7D-AB47-4DF7-9045-8878B3492340}">
      <dgm:prSet/>
      <dgm:spPr/>
      <dgm:t>
        <a:bodyPr/>
        <a:lstStyle/>
        <a:p>
          <a:endParaRPr lang="en-US"/>
        </a:p>
      </dgm:t>
    </dgm:pt>
    <dgm:pt modelId="{90E9DCF0-EAE3-406B-9A8F-8645A7292916}" type="sibTrans" cxnId="{E8345A7D-AB47-4DF7-9045-8878B3492340}">
      <dgm:prSet/>
      <dgm:spPr/>
      <dgm:t>
        <a:bodyPr/>
        <a:lstStyle/>
        <a:p>
          <a:endParaRPr lang="en-US"/>
        </a:p>
      </dgm:t>
    </dgm:pt>
    <dgm:pt modelId="{5E6EBB76-8FF9-4440-A8BB-8ACF36A27190}">
      <dgm:prSet/>
      <dgm:spPr/>
      <dgm:t>
        <a:bodyPr/>
        <a:lstStyle/>
        <a:p>
          <a:r>
            <a:rPr lang="en-US" b="0" i="0" baseline="0"/>
            <a:t>Miasto zostało założone przez </a:t>
          </a:r>
          <a:r>
            <a:rPr lang="en-US" b="1" i="0" baseline="0"/>
            <a:t>Hetmana Jana Zamoyskiego</a:t>
          </a:r>
          <a:r>
            <a:rPr lang="en-US" b="0" i="0" baseline="0"/>
            <a:t> w XVI wieku (ok. 1580).</a:t>
          </a:r>
          <a:endParaRPr lang="en-US"/>
        </a:p>
      </dgm:t>
    </dgm:pt>
    <dgm:pt modelId="{BD2F9E87-23D6-4608-99ED-4DB75930DBCA}" type="parTrans" cxnId="{C1EE6D40-9270-4685-926A-82F89B22B620}">
      <dgm:prSet/>
      <dgm:spPr/>
      <dgm:t>
        <a:bodyPr/>
        <a:lstStyle/>
        <a:p>
          <a:endParaRPr lang="en-US"/>
        </a:p>
      </dgm:t>
    </dgm:pt>
    <dgm:pt modelId="{1CFA0E82-2C5B-4729-9C9F-AB069F92A008}" type="sibTrans" cxnId="{C1EE6D40-9270-4685-926A-82F89B22B620}">
      <dgm:prSet/>
      <dgm:spPr/>
      <dgm:t>
        <a:bodyPr/>
        <a:lstStyle/>
        <a:p>
          <a:endParaRPr lang="en-US"/>
        </a:p>
      </dgm:t>
    </dgm:pt>
    <dgm:pt modelId="{14815F99-60AB-49C1-ACF6-EEFD999D0572}">
      <dgm:prSet/>
      <dgm:spPr/>
      <dgm:t>
        <a:bodyPr/>
        <a:lstStyle/>
        <a:p>
          <a:r>
            <a:rPr lang="en-US" b="0" i="0" baseline="0"/>
            <a:t>Zamość jest wpisany na listę </a:t>
          </a:r>
          <a:r>
            <a:rPr lang="en-US" b="1" i="0" baseline="0"/>
            <a:t>Światowego Dziedzictwa UNESCO</a:t>
          </a:r>
          <a:r>
            <a:rPr lang="en-US" b="0" i="0" baseline="0"/>
            <a:t> jako wyjątkowy przykład miasta renesansowego.</a:t>
          </a:r>
          <a:endParaRPr lang="en-US"/>
        </a:p>
      </dgm:t>
    </dgm:pt>
    <dgm:pt modelId="{8FDDCC77-5C12-43C2-A73D-EF79184F00B0}" type="parTrans" cxnId="{8C30094C-3018-4091-9DA6-6BF8A3072AE6}">
      <dgm:prSet/>
      <dgm:spPr/>
      <dgm:t>
        <a:bodyPr/>
        <a:lstStyle/>
        <a:p>
          <a:endParaRPr lang="en-US"/>
        </a:p>
      </dgm:t>
    </dgm:pt>
    <dgm:pt modelId="{04A25F25-7A94-431A-9C3F-003EAD968262}" type="sibTrans" cxnId="{8C30094C-3018-4091-9DA6-6BF8A3072AE6}">
      <dgm:prSet/>
      <dgm:spPr/>
      <dgm:t>
        <a:bodyPr/>
        <a:lstStyle/>
        <a:p>
          <a:endParaRPr lang="en-US"/>
        </a:p>
      </dgm:t>
    </dgm:pt>
    <dgm:pt modelId="{C4FCA70A-23E6-4E27-955B-F1EF02DA819F}">
      <dgm:prSet/>
      <dgm:spPr/>
      <dgm:t>
        <a:bodyPr/>
        <a:lstStyle/>
        <a:p>
          <a:r>
            <a:rPr lang="en-US" b="0" i="0" baseline="0"/>
            <a:t>Układ miasta jest </a:t>
          </a:r>
          <a:r>
            <a:rPr lang="en-US" b="1" i="0" baseline="0"/>
            <a:t>regularny i geometryczny</a:t>
          </a:r>
          <a:r>
            <a:rPr lang="en-US" b="0" i="0" baseline="0"/>
            <a:t> – z centralnym rynkiem i prostymi ulicami.</a:t>
          </a:r>
          <a:endParaRPr lang="en-US"/>
        </a:p>
      </dgm:t>
    </dgm:pt>
    <dgm:pt modelId="{B4EF82A1-64D8-47B2-B54B-A648624C8900}" type="parTrans" cxnId="{B25C6AD5-9DEB-4397-87CA-241544E65558}">
      <dgm:prSet/>
      <dgm:spPr/>
      <dgm:t>
        <a:bodyPr/>
        <a:lstStyle/>
        <a:p>
          <a:endParaRPr lang="en-US"/>
        </a:p>
      </dgm:t>
    </dgm:pt>
    <dgm:pt modelId="{9C4EFA7E-1A94-4927-B56D-ABAD467B560E}" type="sibTrans" cxnId="{B25C6AD5-9DEB-4397-87CA-241544E65558}">
      <dgm:prSet/>
      <dgm:spPr/>
      <dgm:t>
        <a:bodyPr/>
        <a:lstStyle/>
        <a:p>
          <a:endParaRPr lang="en-US"/>
        </a:p>
      </dgm:t>
    </dgm:pt>
    <dgm:pt modelId="{5CBDF414-53CA-4832-94FB-A876EE139CAB}">
      <dgm:prSet/>
      <dgm:spPr/>
      <dgm:t>
        <a:bodyPr/>
        <a:lstStyle/>
        <a:p>
          <a:r>
            <a:rPr lang="en-US" b="0" i="0" baseline="0"/>
            <a:t>W Zamościu znajduje się </a:t>
          </a:r>
          <a:r>
            <a:rPr lang="en-US" b="1" i="0" baseline="0"/>
            <a:t>Rynek Wielki</a:t>
          </a:r>
          <a:r>
            <a:rPr lang="en-US" b="0" i="0" baseline="0"/>
            <a:t>, otoczony pięknymi kamienicami z kolorowymi fasadami.</a:t>
          </a:r>
          <a:endParaRPr lang="en-US"/>
        </a:p>
      </dgm:t>
    </dgm:pt>
    <dgm:pt modelId="{18AE48D8-CAA1-4A63-9B04-50411D9C5CDB}" type="parTrans" cxnId="{BB0E3933-B40B-49E9-9E2B-85E883A33318}">
      <dgm:prSet/>
      <dgm:spPr/>
      <dgm:t>
        <a:bodyPr/>
        <a:lstStyle/>
        <a:p>
          <a:endParaRPr lang="en-US"/>
        </a:p>
      </dgm:t>
    </dgm:pt>
    <dgm:pt modelId="{81AEE06B-085B-436B-A069-928270B6BC77}" type="sibTrans" cxnId="{BB0E3933-B40B-49E9-9E2B-85E883A33318}">
      <dgm:prSet/>
      <dgm:spPr/>
      <dgm:t>
        <a:bodyPr/>
        <a:lstStyle/>
        <a:p>
          <a:endParaRPr lang="en-US"/>
        </a:p>
      </dgm:t>
    </dgm:pt>
    <dgm:pt modelId="{D026E4DE-0473-431D-8590-550E13D2B191}">
      <dgm:prSet/>
      <dgm:spPr/>
      <dgm:t>
        <a:bodyPr/>
        <a:lstStyle/>
        <a:p>
          <a:r>
            <a:rPr lang="en-US" b="0" i="0" baseline="0"/>
            <a:t>Najważniejszym zabytkiem jest </a:t>
          </a:r>
          <a:r>
            <a:rPr lang="en-US" b="1" i="0" baseline="0"/>
            <a:t>Zamojski Zamek</a:t>
          </a:r>
          <a:r>
            <a:rPr lang="en-US" b="0" i="0" baseline="0"/>
            <a:t> oraz </a:t>
          </a:r>
          <a:r>
            <a:rPr lang="en-US" b="1" i="0" baseline="0"/>
            <a:t>Katedra Zmartwychwstania Pańskiego</a:t>
          </a:r>
          <a:r>
            <a:rPr lang="en-US" b="0" i="0" baseline="0"/>
            <a:t>.</a:t>
          </a:r>
          <a:endParaRPr lang="en-US"/>
        </a:p>
      </dgm:t>
    </dgm:pt>
    <dgm:pt modelId="{245751C4-90F8-43B5-B88B-B8D63EE3366D}" type="parTrans" cxnId="{027416C4-08D9-4CBA-8E3A-41BA2E56C08F}">
      <dgm:prSet/>
      <dgm:spPr/>
      <dgm:t>
        <a:bodyPr/>
        <a:lstStyle/>
        <a:p>
          <a:endParaRPr lang="en-US"/>
        </a:p>
      </dgm:t>
    </dgm:pt>
    <dgm:pt modelId="{3C0490E0-1900-49A8-8E59-2EBA183CA75F}" type="sibTrans" cxnId="{027416C4-08D9-4CBA-8E3A-41BA2E56C08F}">
      <dgm:prSet/>
      <dgm:spPr/>
      <dgm:t>
        <a:bodyPr/>
        <a:lstStyle/>
        <a:p>
          <a:endParaRPr lang="en-US"/>
        </a:p>
      </dgm:t>
    </dgm:pt>
    <dgm:pt modelId="{478723D3-A4B1-4C62-8640-81A42F548F4E}">
      <dgm:prSet/>
      <dgm:spPr/>
      <dgm:t>
        <a:bodyPr/>
        <a:lstStyle/>
        <a:p>
          <a:r>
            <a:rPr lang="en-US" b="0" i="0" baseline="0"/>
            <a:t>W centrum miasta stoi </a:t>
          </a:r>
          <a:r>
            <a:rPr lang="en-US" b="1" i="0" baseline="0"/>
            <a:t>Renesansowy ratusz</a:t>
          </a:r>
          <a:r>
            <a:rPr lang="en-US" b="0" i="0" baseline="0"/>
            <a:t> z wysoką wieżą, która jest symbolem Zamościa.</a:t>
          </a:r>
          <a:endParaRPr lang="en-US"/>
        </a:p>
      </dgm:t>
    </dgm:pt>
    <dgm:pt modelId="{349671EE-DE70-40FF-BDFB-1295456A8D96}" type="parTrans" cxnId="{895270AC-D1EB-4F67-A6A6-63BB406CA567}">
      <dgm:prSet/>
      <dgm:spPr/>
      <dgm:t>
        <a:bodyPr/>
        <a:lstStyle/>
        <a:p>
          <a:endParaRPr lang="en-US"/>
        </a:p>
      </dgm:t>
    </dgm:pt>
    <dgm:pt modelId="{0401B4A5-1F08-4749-8EF3-90405B31FAF6}" type="sibTrans" cxnId="{895270AC-D1EB-4F67-A6A6-63BB406CA567}">
      <dgm:prSet/>
      <dgm:spPr/>
      <dgm:t>
        <a:bodyPr/>
        <a:lstStyle/>
        <a:p>
          <a:endParaRPr lang="en-US"/>
        </a:p>
      </dgm:t>
    </dgm:pt>
    <dgm:pt modelId="{FC9446DB-B09C-4689-A530-EBA2F3EE9035}">
      <dgm:prSet/>
      <dgm:spPr/>
      <dgm:t>
        <a:bodyPr/>
        <a:lstStyle/>
        <a:p>
          <a:r>
            <a:rPr lang="en-US" b="0" i="0" baseline="0"/>
            <a:t>Zamość ma też </a:t>
          </a:r>
          <a:r>
            <a:rPr lang="en-US" b="1" i="0" baseline="0"/>
            <a:t>unikatowe fortyfikacje</a:t>
          </a:r>
          <a:r>
            <a:rPr lang="en-US" b="0" i="0" baseline="0"/>
            <a:t>, które były częścią obrony miasta.</a:t>
          </a:r>
          <a:endParaRPr lang="en-US"/>
        </a:p>
      </dgm:t>
    </dgm:pt>
    <dgm:pt modelId="{EF87E5FD-4ABC-4181-8183-7371A4F7786E}" type="parTrans" cxnId="{FF4D9395-DA2D-4DA3-B820-F6F7448F1849}">
      <dgm:prSet/>
      <dgm:spPr/>
      <dgm:t>
        <a:bodyPr/>
        <a:lstStyle/>
        <a:p>
          <a:endParaRPr lang="en-US"/>
        </a:p>
      </dgm:t>
    </dgm:pt>
    <dgm:pt modelId="{E741CDF7-A9CA-406C-9996-F29396337A65}" type="sibTrans" cxnId="{FF4D9395-DA2D-4DA3-B820-F6F7448F1849}">
      <dgm:prSet/>
      <dgm:spPr/>
      <dgm:t>
        <a:bodyPr/>
        <a:lstStyle/>
        <a:p>
          <a:endParaRPr lang="en-US"/>
        </a:p>
      </dgm:t>
    </dgm:pt>
    <dgm:pt modelId="{F4A04CE7-93F1-4FB1-A9F2-EDDC1F0DF78A}">
      <dgm:prSet/>
      <dgm:spPr/>
      <dgm:t>
        <a:bodyPr/>
        <a:lstStyle/>
        <a:p>
          <a:r>
            <a:rPr lang="en-US" b="0" i="0" baseline="0" dirty="0"/>
            <a:t>W </a:t>
          </a:r>
          <a:r>
            <a:rPr lang="en-US" b="0" i="0" baseline="0" dirty="0" err="1"/>
            <a:t>Zamościu</a:t>
          </a:r>
          <a:r>
            <a:rPr lang="en-US" b="0" i="0" baseline="0" dirty="0"/>
            <a:t> </a:t>
          </a:r>
          <a:r>
            <a:rPr lang="en-US" b="0" i="0" baseline="0" dirty="0" err="1"/>
            <a:t>znajduje</a:t>
          </a:r>
          <a:r>
            <a:rPr lang="en-US" b="0" i="0" baseline="0" dirty="0"/>
            <a:t> </a:t>
          </a:r>
          <a:r>
            <a:rPr lang="en-US" b="0" i="0" baseline="0" dirty="0" err="1"/>
            <a:t>się</a:t>
          </a:r>
          <a:r>
            <a:rPr lang="en-US" b="0" i="0" baseline="0" dirty="0"/>
            <a:t> </a:t>
          </a:r>
          <a:r>
            <a:rPr lang="en-US" b="1" i="0" baseline="0" dirty="0" err="1"/>
            <a:t>Akademia</a:t>
          </a:r>
          <a:r>
            <a:rPr lang="en-US" b="1" i="0" baseline="0" dirty="0"/>
            <a:t> </a:t>
          </a:r>
          <a:r>
            <a:rPr lang="en-US" b="1" i="0" baseline="0" dirty="0" err="1"/>
            <a:t>Zamojska</a:t>
          </a:r>
          <a:r>
            <a:rPr lang="en-US" b="0" i="0" baseline="0" dirty="0"/>
            <a:t> (</a:t>
          </a:r>
          <a:r>
            <a:rPr lang="en-US" b="0" i="0" baseline="0" dirty="0" err="1"/>
            <a:t>założona</a:t>
          </a:r>
          <a:r>
            <a:rPr lang="en-US" b="0" i="0" baseline="0" dirty="0"/>
            <a:t> </a:t>
          </a:r>
          <a:r>
            <a:rPr lang="en-US" b="0" i="0" baseline="0" dirty="0" err="1"/>
            <a:t>przez</a:t>
          </a:r>
          <a:r>
            <a:rPr lang="en-US" b="0" i="0" baseline="0" dirty="0"/>
            <a:t> Jana </a:t>
          </a:r>
          <a:r>
            <a:rPr lang="en-US" b="0" i="0" baseline="0" dirty="0" err="1"/>
            <a:t>Zamoyskiego</a:t>
          </a:r>
          <a:r>
            <a:rPr lang="en-US" b="0" i="0" baseline="0" dirty="0"/>
            <a:t>), </a:t>
          </a:r>
          <a:r>
            <a:rPr lang="en-US" b="0" i="0" baseline="0" dirty="0" err="1"/>
            <a:t>która</a:t>
          </a:r>
          <a:r>
            <a:rPr lang="en-US" b="0" i="0" baseline="0" dirty="0"/>
            <a:t> </a:t>
          </a:r>
          <a:r>
            <a:rPr lang="en-US" b="0" i="0" baseline="0" dirty="0" err="1"/>
            <a:t>była</a:t>
          </a:r>
          <a:r>
            <a:rPr lang="en-US" b="0" i="0" baseline="0" dirty="0"/>
            <a:t> </a:t>
          </a:r>
          <a:r>
            <a:rPr lang="en-US" b="0" i="0" baseline="0" dirty="0" err="1"/>
            <a:t>jednym</a:t>
          </a:r>
          <a:r>
            <a:rPr lang="en-US" b="0" i="0" baseline="0" dirty="0"/>
            <a:t> z </a:t>
          </a:r>
          <a:r>
            <a:rPr lang="en-US" b="0" i="0" baseline="0" dirty="0" err="1"/>
            <a:t>ważnych</a:t>
          </a:r>
          <a:r>
            <a:rPr lang="en-US" b="0" i="0" baseline="0" dirty="0"/>
            <a:t> </a:t>
          </a:r>
          <a:r>
            <a:rPr lang="en-US" b="0" i="0" baseline="0" dirty="0" err="1"/>
            <a:t>ośrodków</a:t>
          </a:r>
          <a:r>
            <a:rPr lang="en-US" b="0" i="0" baseline="0" dirty="0"/>
            <a:t> </a:t>
          </a:r>
          <a:r>
            <a:rPr lang="en-US" b="0" i="0" baseline="0" dirty="0" err="1"/>
            <a:t>nauki</a:t>
          </a:r>
          <a:r>
            <a:rPr lang="en-US" b="0" i="0" baseline="0" dirty="0"/>
            <a:t> w </a:t>
          </a:r>
          <a:r>
            <a:rPr lang="en-US" b="0" i="0" baseline="0" dirty="0" err="1"/>
            <a:t>Polsce</a:t>
          </a:r>
          <a:r>
            <a:rPr lang="en-US" b="0" i="0" baseline="0" dirty="0"/>
            <a:t>.</a:t>
          </a:r>
          <a:endParaRPr lang="en-US" dirty="0"/>
        </a:p>
      </dgm:t>
    </dgm:pt>
    <dgm:pt modelId="{4DAEF6D2-B8EB-4232-83F7-95A56A7FDE22}" type="parTrans" cxnId="{5FA09668-3948-4DC0-8097-00C28A5486CD}">
      <dgm:prSet/>
      <dgm:spPr/>
      <dgm:t>
        <a:bodyPr/>
        <a:lstStyle/>
        <a:p>
          <a:endParaRPr lang="en-US"/>
        </a:p>
      </dgm:t>
    </dgm:pt>
    <dgm:pt modelId="{58AC6477-D801-4F54-91A2-AC72C7533B80}" type="sibTrans" cxnId="{5FA09668-3948-4DC0-8097-00C28A5486CD}">
      <dgm:prSet/>
      <dgm:spPr/>
      <dgm:t>
        <a:bodyPr/>
        <a:lstStyle/>
        <a:p>
          <a:endParaRPr lang="en-US"/>
        </a:p>
      </dgm:t>
    </dgm:pt>
    <dgm:pt modelId="{1A1D96BA-4026-412A-B9E5-E59F07569910}">
      <dgm:prSet/>
      <dgm:spPr/>
      <dgm:t>
        <a:bodyPr/>
        <a:lstStyle/>
        <a:p>
          <a:r>
            <a:rPr lang="en-US" b="0" i="0" baseline="0"/>
            <a:t>W mieście odbywa się </a:t>
          </a:r>
          <a:r>
            <a:rPr lang="en-US" b="1" i="0" baseline="0"/>
            <a:t>Festiwal Jazzowy „Zamość”</a:t>
          </a:r>
          <a:r>
            <a:rPr lang="en-US" b="0" i="0" baseline="0"/>
            <a:t> – jedna z ważnych imprez muzycznych w regionie.</a:t>
          </a:r>
          <a:endParaRPr lang="en-US"/>
        </a:p>
      </dgm:t>
    </dgm:pt>
    <dgm:pt modelId="{3D1CDE6A-8432-4810-BF33-C1B17158313D}" type="parTrans" cxnId="{FF3342B7-58D1-4447-A678-A47CA8464826}">
      <dgm:prSet/>
      <dgm:spPr/>
      <dgm:t>
        <a:bodyPr/>
        <a:lstStyle/>
        <a:p>
          <a:endParaRPr lang="en-US"/>
        </a:p>
      </dgm:t>
    </dgm:pt>
    <dgm:pt modelId="{E7AEBA41-702F-438A-97F1-BB6C95338BDA}" type="sibTrans" cxnId="{FF3342B7-58D1-4447-A678-A47CA8464826}">
      <dgm:prSet/>
      <dgm:spPr/>
      <dgm:t>
        <a:bodyPr/>
        <a:lstStyle/>
        <a:p>
          <a:endParaRPr lang="en-US"/>
        </a:p>
      </dgm:t>
    </dgm:pt>
    <dgm:pt modelId="{562A3D2A-3797-4A74-A521-0495AA912942}">
      <dgm:prSet/>
      <dgm:spPr/>
      <dgm:t>
        <a:bodyPr/>
        <a:lstStyle/>
        <a:p>
          <a:r>
            <a:rPr lang="en-US" b="0" i="0" baseline="0"/>
            <a:t>Zamość jest nazywany </a:t>
          </a:r>
          <a:r>
            <a:rPr lang="en-US" b="1" i="0" baseline="0"/>
            <a:t>„Perłą Renesansu”</a:t>
          </a:r>
          <a:r>
            <a:rPr lang="en-US" b="0" i="0" baseline="0"/>
            <a:t> w Polsce.</a:t>
          </a:r>
          <a:endParaRPr lang="en-US"/>
        </a:p>
      </dgm:t>
    </dgm:pt>
    <dgm:pt modelId="{96FBCA6C-C055-439D-B465-B4918641B7B7}" type="parTrans" cxnId="{4CE786A6-74F0-4945-86AA-1D7DE22B180F}">
      <dgm:prSet/>
      <dgm:spPr/>
      <dgm:t>
        <a:bodyPr/>
        <a:lstStyle/>
        <a:p>
          <a:endParaRPr lang="en-US"/>
        </a:p>
      </dgm:t>
    </dgm:pt>
    <dgm:pt modelId="{58FDA1F3-5729-4777-B0D7-C356E8EE2134}" type="sibTrans" cxnId="{4CE786A6-74F0-4945-86AA-1D7DE22B180F}">
      <dgm:prSet/>
      <dgm:spPr/>
      <dgm:t>
        <a:bodyPr/>
        <a:lstStyle/>
        <a:p>
          <a:endParaRPr lang="en-US"/>
        </a:p>
      </dgm:t>
    </dgm:pt>
    <dgm:pt modelId="{EB8E7408-DAE9-494F-A146-A7C819CB3495}">
      <dgm:prSet/>
      <dgm:spPr/>
      <dgm:t>
        <a:bodyPr/>
        <a:lstStyle/>
        <a:p>
          <a:r>
            <a:rPr lang="en-US" b="0" i="0" baseline="0"/>
            <a:t>Miasto jest popularne w filmach i serialach, m.in. ze względu na dobrze zachowaną starówkę.</a:t>
          </a:r>
          <a:endParaRPr lang="en-US"/>
        </a:p>
      </dgm:t>
    </dgm:pt>
    <dgm:pt modelId="{FE8D506D-0AED-4B0F-9007-5248274A7839}" type="parTrans" cxnId="{99B7D250-FA1F-4E8F-BD42-E8D76DAC0977}">
      <dgm:prSet/>
      <dgm:spPr/>
      <dgm:t>
        <a:bodyPr/>
        <a:lstStyle/>
        <a:p>
          <a:endParaRPr lang="en-US"/>
        </a:p>
      </dgm:t>
    </dgm:pt>
    <dgm:pt modelId="{E98587A6-5979-43D3-AF09-67B095A59025}" type="sibTrans" cxnId="{99B7D250-FA1F-4E8F-BD42-E8D76DAC0977}">
      <dgm:prSet/>
      <dgm:spPr/>
      <dgm:t>
        <a:bodyPr/>
        <a:lstStyle/>
        <a:p>
          <a:endParaRPr lang="en-US"/>
        </a:p>
      </dgm:t>
    </dgm:pt>
    <dgm:pt modelId="{AFF0F697-AC9F-4F5C-90D5-616BC181F5D1}" type="pres">
      <dgm:prSet presAssocID="{371C9183-0C1F-47D0-9247-9ACAACE8671A}" presName="diagram" presStyleCnt="0">
        <dgm:presLayoutVars>
          <dgm:dir/>
          <dgm:resizeHandles val="exact"/>
        </dgm:presLayoutVars>
      </dgm:prSet>
      <dgm:spPr/>
    </dgm:pt>
    <dgm:pt modelId="{C1F9DB62-1063-470F-B0BF-B2A58BE0BB2F}" type="pres">
      <dgm:prSet presAssocID="{B7296788-93A4-4D7D-9C80-1ED7B9890FBC}" presName="node" presStyleLbl="node1" presStyleIdx="0" presStyleCnt="13">
        <dgm:presLayoutVars>
          <dgm:bulletEnabled val="1"/>
        </dgm:presLayoutVars>
      </dgm:prSet>
      <dgm:spPr/>
    </dgm:pt>
    <dgm:pt modelId="{DC0C43AD-8335-4E74-8372-B622CE0D6E58}" type="pres">
      <dgm:prSet presAssocID="{54E5BE80-5D30-40F4-BFE3-00BA3CED6BD0}" presName="sibTrans" presStyleCnt="0"/>
      <dgm:spPr/>
    </dgm:pt>
    <dgm:pt modelId="{A906B4C2-0462-4AD1-A229-1F67007339F8}" type="pres">
      <dgm:prSet presAssocID="{BDC7C26C-F495-49F2-A505-67A5957AB915}" presName="node" presStyleLbl="node1" presStyleIdx="1" presStyleCnt="13">
        <dgm:presLayoutVars>
          <dgm:bulletEnabled val="1"/>
        </dgm:presLayoutVars>
      </dgm:prSet>
      <dgm:spPr/>
    </dgm:pt>
    <dgm:pt modelId="{B029911F-916B-4918-B5FC-5F6C6DA31D38}" type="pres">
      <dgm:prSet presAssocID="{90E9DCF0-EAE3-406B-9A8F-8645A7292916}" presName="sibTrans" presStyleCnt="0"/>
      <dgm:spPr/>
    </dgm:pt>
    <dgm:pt modelId="{E615EDC4-FA1A-4AAA-B85C-EEE2AF176B4B}" type="pres">
      <dgm:prSet presAssocID="{5E6EBB76-8FF9-4440-A8BB-8ACF36A27190}" presName="node" presStyleLbl="node1" presStyleIdx="2" presStyleCnt="13">
        <dgm:presLayoutVars>
          <dgm:bulletEnabled val="1"/>
        </dgm:presLayoutVars>
      </dgm:prSet>
      <dgm:spPr/>
    </dgm:pt>
    <dgm:pt modelId="{FB9331C0-E2C7-45C2-B1FB-44C1FF0CC8B5}" type="pres">
      <dgm:prSet presAssocID="{1CFA0E82-2C5B-4729-9C9F-AB069F92A008}" presName="sibTrans" presStyleCnt="0"/>
      <dgm:spPr/>
    </dgm:pt>
    <dgm:pt modelId="{86374F23-BF90-42A4-AC76-229B1B068272}" type="pres">
      <dgm:prSet presAssocID="{14815F99-60AB-49C1-ACF6-EEFD999D0572}" presName="node" presStyleLbl="node1" presStyleIdx="3" presStyleCnt="13">
        <dgm:presLayoutVars>
          <dgm:bulletEnabled val="1"/>
        </dgm:presLayoutVars>
      </dgm:prSet>
      <dgm:spPr/>
    </dgm:pt>
    <dgm:pt modelId="{DDB6FD30-EBE5-4506-B5E3-C0330838BBB2}" type="pres">
      <dgm:prSet presAssocID="{04A25F25-7A94-431A-9C3F-003EAD968262}" presName="sibTrans" presStyleCnt="0"/>
      <dgm:spPr/>
    </dgm:pt>
    <dgm:pt modelId="{EA729599-3886-4824-80E4-08958B8434F3}" type="pres">
      <dgm:prSet presAssocID="{C4FCA70A-23E6-4E27-955B-F1EF02DA819F}" presName="node" presStyleLbl="node1" presStyleIdx="4" presStyleCnt="13">
        <dgm:presLayoutVars>
          <dgm:bulletEnabled val="1"/>
        </dgm:presLayoutVars>
      </dgm:prSet>
      <dgm:spPr/>
    </dgm:pt>
    <dgm:pt modelId="{24943C52-7F58-49D8-8B8F-56223355F18A}" type="pres">
      <dgm:prSet presAssocID="{9C4EFA7E-1A94-4927-B56D-ABAD467B560E}" presName="sibTrans" presStyleCnt="0"/>
      <dgm:spPr/>
    </dgm:pt>
    <dgm:pt modelId="{B4EEE63B-DBB7-49FE-B804-75F1A3D3FC0B}" type="pres">
      <dgm:prSet presAssocID="{5CBDF414-53CA-4832-94FB-A876EE139CAB}" presName="node" presStyleLbl="node1" presStyleIdx="5" presStyleCnt="13">
        <dgm:presLayoutVars>
          <dgm:bulletEnabled val="1"/>
        </dgm:presLayoutVars>
      </dgm:prSet>
      <dgm:spPr/>
    </dgm:pt>
    <dgm:pt modelId="{1EC6464B-EBBA-47A7-87CD-319988D83F8E}" type="pres">
      <dgm:prSet presAssocID="{81AEE06B-085B-436B-A069-928270B6BC77}" presName="sibTrans" presStyleCnt="0"/>
      <dgm:spPr/>
    </dgm:pt>
    <dgm:pt modelId="{5F224CCF-0593-43DF-B8F2-AE289CF742F1}" type="pres">
      <dgm:prSet presAssocID="{D026E4DE-0473-431D-8590-550E13D2B191}" presName="node" presStyleLbl="node1" presStyleIdx="6" presStyleCnt="13">
        <dgm:presLayoutVars>
          <dgm:bulletEnabled val="1"/>
        </dgm:presLayoutVars>
      </dgm:prSet>
      <dgm:spPr/>
    </dgm:pt>
    <dgm:pt modelId="{02C98291-CAEC-4875-B1E6-B6CC9EAFAF16}" type="pres">
      <dgm:prSet presAssocID="{3C0490E0-1900-49A8-8E59-2EBA183CA75F}" presName="sibTrans" presStyleCnt="0"/>
      <dgm:spPr/>
    </dgm:pt>
    <dgm:pt modelId="{AFBAB7A8-D109-4D85-841D-64F021E169BE}" type="pres">
      <dgm:prSet presAssocID="{478723D3-A4B1-4C62-8640-81A42F548F4E}" presName="node" presStyleLbl="node1" presStyleIdx="7" presStyleCnt="13">
        <dgm:presLayoutVars>
          <dgm:bulletEnabled val="1"/>
        </dgm:presLayoutVars>
      </dgm:prSet>
      <dgm:spPr/>
    </dgm:pt>
    <dgm:pt modelId="{6DB1E424-7B19-415F-902E-8BF323C7F11C}" type="pres">
      <dgm:prSet presAssocID="{0401B4A5-1F08-4749-8EF3-90405B31FAF6}" presName="sibTrans" presStyleCnt="0"/>
      <dgm:spPr/>
    </dgm:pt>
    <dgm:pt modelId="{ADC14BC6-1AD3-4477-AB2E-F47B99AF2C97}" type="pres">
      <dgm:prSet presAssocID="{FC9446DB-B09C-4689-A530-EBA2F3EE9035}" presName="node" presStyleLbl="node1" presStyleIdx="8" presStyleCnt="13">
        <dgm:presLayoutVars>
          <dgm:bulletEnabled val="1"/>
        </dgm:presLayoutVars>
      </dgm:prSet>
      <dgm:spPr/>
    </dgm:pt>
    <dgm:pt modelId="{82599A72-3370-48E6-8F60-80A3EE04E215}" type="pres">
      <dgm:prSet presAssocID="{E741CDF7-A9CA-406C-9996-F29396337A65}" presName="sibTrans" presStyleCnt="0"/>
      <dgm:spPr/>
    </dgm:pt>
    <dgm:pt modelId="{4E4FFA0F-3943-4E66-82C2-5EFF4BA6BE9E}" type="pres">
      <dgm:prSet presAssocID="{F4A04CE7-93F1-4FB1-A9F2-EDDC1F0DF78A}" presName="node" presStyleLbl="node1" presStyleIdx="9" presStyleCnt="13">
        <dgm:presLayoutVars>
          <dgm:bulletEnabled val="1"/>
        </dgm:presLayoutVars>
      </dgm:prSet>
      <dgm:spPr/>
    </dgm:pt>
    <dgm:pt modelId="{8BE03DB4-5310-4EAC-A2AA-0D2966A959A9}" type="pres">
      <dgm:prSet presAssocID="{58AC6477-D801-4F54-91A2-AC72C7533B80}" presName="sibTrans" presStyleCnt="0"/>
      <dgm:spPr/>
    </dgm:pt>
    <dgm:pt modelId="{9C2F5A09-BAB4-4D32-B04F-4C6AB188ACC0}" type="pres">
      <dgm:prSet presAssocID="{1A1D96BA-4026-412A-B9E5-E59F07569910}" presName="node" presStyleLbl="node1" presStyleIdx="10" presStyleCnt="13">
        <dgm:presLayoutVars>
          <dgm:bulletEnabled val="1"/>
        </dgm:presLayoutVars>
      </dgm:prSet>
      <dgm:spPr/>
    </dgm:pt>
    <dgm:pt modelId="{11900261-F06A-43D8-9BEA-1B6B41605ACC}" type="pres">
      <dgm:prSet presAssocID="{E7AEBA41-702F-438A-97F1-BB6C95338BDA}" presName="sibTrans" presStyleCnt="0"/>
      <dgm:spPr/>
    </dgm:pt>
    <dgm:pt modelId="{CEDA649D-DC0C-438D-AF25-810049DC2014}" type="pres">
      <dgm:prSet presAssocID="{562A3D2A-3797-4A74-A521-0495AA912942}" presName="node" presStyleLbl="node1" presStyleIdx="11" presStyleCnt="13">
        <dgm:presLayoutVars>
          <dgm:bulletEnabled val="1"/>
        </dgm:presLayoutVars>
      </dgm:prSet>
      <dgm:spPr/>
    </dgm:pt>
    <dgm:pt modelId="{26D3A63B-23E9-4AED-8E87-EC04DC9C51B4}" type="pres">
      <dgm:prSet presAssocID="{58FDA1F3-5729-4777-B0D7-C356E8EE2134}" presName="sibTrans" presStyleCnt="0"/>
      <dgm:spPr/>
    </dgm:pt>
    <dgm:pt modelId="{D1331B16-736E-4A64-B90D-DFA9C7B67EE9}" type="pres">
      <dgm:prSet presAssocID="{EB8E7408-DAE9-494F-A146-A7C819CB3495}" presName="node" presStyleLbl="node1" presStyleIdx="12" presStyleCnt="13">
        <dgm:presLayoutVars>
          <dgm:bulletEnabled val="1"/>
        </dgm:presLayoutVars>
      </dgm:prSet>
      <dgm:spPr/>
    </dgm:pt>
  </dgm:ptLst>
  <dgm:cxnLst>
    <dgm:cxn modelId="{0ACE7702-D152-4A6D-9584-44C3C55663DD}" type="presOf" srcId="{371C9183-0C1F-47D0-9247-9ACAACE8671A}" destId="{AFF0F697-AC9F-4F5C-90D5-616BC181F5D1}" srcOrd="0" destOrd="0" presId="urn:microsoft.com/office/officeart/2005/8/layout/default"/>
    <dgm:cxn modelId="{B98FD627-090F-44BC-83E7-581081E66293}" type="presOf" srcId="{BDC7C26C-F495-49F2-A505-67A5957AB915}" destId="{A906B4C2-0462-4AD1-A229-1F67007339F8}" srcOrd="0" destOrd="0" presId="urn:microsoft.com/office/officeart/2005/8/layout/default"/>
    <dgm:cxn modelId="{BB0E3933-B40B-49E9-9E2B-85E883A33318}" srcId="{371C9183-0C1F-47D0-9247-9ACAACE8671A}" destId="{5CBDF414-53CA-4832-94FB-A876EE139CAB}" srcOrd="5" destOrd="0" parTransId="{18AE48D8-CAA1-4A63-9B04-50411D9C5CDB}" sibTransId="{81AEE06B-085B-436B-A069-928270B6BC77}"/>
    <dgm:cxn modelId="{C1EE6D40-9270-4685-926A-82F89B22B620}" srcId="{371C9183-0C1F-47D0-9247-9ACAACE8671A}" destId="{5E6EBB76-8FF9-4440-A8BB-8ACF36A27190}" srcOrd="2" destOrd="0" parTransId="{BD2F9E87-23D6-4608-99ED-4DB75930DBCA}" sibTransId="{1CFA0E82-2C5B-4729-9C9F-AB069F92A008}"/>
    <dgm:cxn modelId="{4EE20044-0639-4D88-96DA-2253164AE053}" type="presOf" srcId="{D026E4DE-0473-431D-8590-550E13D2B191}" destId="{5F224CCF-0593-43DF-B8F2-AE289CF742F1}" srcOrd="0" destOrd="0" presId="urn:microsoft.com/office/officeart/2005/8/layout/default"/>
    <dgm:cxn modelId="{5FA09668-3948-4DC0-8097-00C28A5486CD}" srcId="{371C9183-0C1F-47D0-9247-9ACAACE8671A}" destId="{F4A04CE7-93F1-4FB1-A9F2-EDDC1F0DF78A}" srcOrd="9" destOrd="0" parTransId="{4DAEF6D2-B8EB-4232-83F7-95A56A7FDE22}" sibTransId="{58AC6477-D801-4F54-91A2-AC72C7533B80}"/>
    <dgm:cxn modelId="{8C30094C-3018-4091-9DA6-6BF8A3072AE6}" srcId="{371C9183-0C1F-47D0-9247-9ACAACE8671A}" destId="{14815F99-60AB-49C1-ACF6-EEFD999D0572}" srcOrd="3" destOrd="0" parTransId="{8FDDCC77-5C12-43C2-A73D-EF79184F00B0}" sibTransId="{04A25F25-7A94-431A-9C3F-003EAD968262}"/>
    <dgm:cxn modelId="{99B7D250-FA1F-4E8F-BD42-E8D76DAC0977}" srcId="{371C9183-0C1F-47D0-9247-9ACAACE8671A}" destId="{EB8E7408-DAE9-494F-A146-A7C819CB3495}" srcOrd="12" destOrd="0" parTransId="{FE8D506D-0AED-4B0F-9007-5248274A7839}" sibTransId="{E98587A6-5979-43D3-AF09-67B095A59025}"/>
    <dgm:cxn modelId="{42785D51-8BA9-494F-BDCD-4B180AF459DB}" type="presOf" srcId="{14815F99-60AB-49C1-ACF6-EEFD999D0572}" destId="{86374F23-BF90-42A4-AC76-229B1B068272}" srcOrd="0" destOrd="0" presId="urn:microsoft.com/office/officeart/2005/8/layout/default"/>
    <dgm:cxn modelId="{23B2E176-47EA-4E40-A179-B32A0907B743}" type="presOf" srcId="{F4A04CE7-93F1-4FB1-A9F2-EDDC1F0DF78A}" destId="{4E4FFA0F-3943-4E66-82C2-5EFF4BA6BE9E}" srcOrd="0" destOrd="0" presId="urn:microsoft.com/office/officeart/2005/8/layout/default"/>
    <dgm:cxn modelId="{E8345A7D-AB47-4DF7-9045-8878B3492340}" srcId="{371C9183-0C1F-47D0-9247-9ACAACE8671A}" destId="{BDC7C26C-F495-49F2-A505-67A5957AB915}" srcOrd="1" destOrd="0" parTransId="{D9B52172-3BBB-4311-ABC9-600984C97400}" sibTransId="{90E9DCF0-EAE3-406B-9A8F-8645A7292916}"/>
    <dgm:cxn modelId="{FF4D9395-DA2D-4DA3-B820-F6F7448F1849}" srcId="{371C9183-0C1F-47D0-9247-9ACAACE8671A}" destId="{FC9446DB-B09C-4689-A530-EBA2F3EE9035}" srcOrd="8" destOrd="0" parTransId="{EF87E5FD-4ABC-4181-8183-7371A4F7786E}" sibTransId="{E741CDF7-A9CA-406C-9996-F29396337A65}"/>
    <dgm:cxn modelId="{1128DE9B-A545-41C3-98BD-E4BF5E0D3049}" type="presOf" srcId="{5E6EBB76-8FF9-4440-A8BB-8ACF36A27190}" destId="{E615EDC4-FA1A-4AAA-B85C-EEE2AF176B4B}" srcOrd="0" destOrd="0" presId="urn:microsoft.com/office/officeart/2005/8/layout/default"/>
    <dgm:cxn modelId="{089423A2-6F8F-4753-9072-AA681D9FBDF3}" type="presOf" srcId="{562A3D2A-3797-4A74-A521-0495AA912942}" destId="{CEDA649D-DC0C-438D-AF25-810049DC2014}" srcOrd="0" destOrd="0" presId="urn:microsoft.com/office/officeart/2005/8/layout/default"/>
    <dgm:cxn modelId="{4CE786A6-74F0-4945-86AA-1D7DE22B180F}" srcId="{371C9183-0C1F-47D0-9247-9ACAACE8671A}" destId="{562A3D2A-3797-4A74-A521-0495AA912942}" srcOrd="11" destOrd="0" parTransId="{96FBCA6C-C055-439D-B465-B4918641B7B7}" sibTransId="{58FDA1F3-5729-4777-B0D7-C356E8EE2134}"/>
    <dgm:cxn modelId="{895270AC-D1EB-4F67-A6A6-63BB406CA567}" srcId="{371C9183-0C1F-47D0-9247-9ACAACE8671A}" destId="{478723D3-A4B1-4C62-8640-81A42F548F4E}" srcOrd="7" destOrd="0" parTransId="{349671EE-DE70-40FF-BDFB-1295456A8D96}" sibTransId="{0401B4A5-1F08-4749-8EF3-90405B31FAF6}"/>
    <dgm:cxn modelId="{9376AAB2-A5B2-431D-9C84-E5EAB469AED5}" type="presOf" srcId="{B7296788-93A4-4D7D-9C80-1ED7B9890FBC}" destId="{C1F9DB62-1063-470F-B0BF-B2A58BE0BB2F}" srcOrd="0" destOrd="0" presId="urn:microsoft.com/office/officeart/2005/8/layout/default"/>
    <dgm:cxn modelId="{73B0AEB4-9807-490F-B09C-DF7E94727392}" type="presOf" srcId="{478723D3-A4B1-4C62-8640-81A42F548F4E}" destId="{AFBAB7A8-D109-4D85-841D-64F021E169BE}" srcOrd="0" destOrd="0" presId="urn:microsoft.com/office/officeart/2005/8/layout/default"/>
    <dgm:cxn modelId="{FF3342B7-58D1-4447-A678-A47CA8464826}" srcId="{371C9183-0C1F-47D0-9247-9ACAACE8671A}" destId="{1A1D96BA-4026-412A-B9E5-E59F07569910}" srcOrd="10" destOrd="0" parTransId="{3D1CDE6A-8432-4810-BF33-C1B17158313D}" sibTransId="{E7AEBA41-702F-438A-97F1-BB6C95338BDA}"/>
    <dgm:cxn modelId="{967BEDBF-544E-442F-88BB-751EBCD8EFE5}" type="presOf" srcId="{1A1D96BA-4026-412A-B9E5-E59F07569910}" destId="{9C2F5A09-BAB4-4D32-B04F-4C6AB188ACC0}" srcOrd="0" destOrd="0" presId="urn:microsoft.com/office/officeart/2005/8/layout/default"/>
    <dgm:cxn modelId="{027416C4-08D9-4CBA-8E3A-41BA2E56C08F}" srcId="{371C9183-0C1F-47D0-9247-9ACAACE8671A}" destId="{D026E4DE-0473-431D-8590-550E13D2B191}" srcOrd="6" destOrd="0" parTransId="{245751C4-90F8-43B5-B88B-B8D63EE3366D}" sibTransId="{3C0490E0-1900-49A8-8E59-2EBA183CA75F}"/>
    <dgm:cxn modelId="{91902FC9-BCBC-4521-BD92-D4B15C19A562}" type="presOf" srcId="{EB8E7408-DAE9-494F-A146-A7C819CB3495}" destId="{D1331B16-736E-4A64-B90D-DFA9C7B67EE9}" srcOrd="0" destOrd="0" presId="urn:microsoft.com/office/officeart/2005/8/layout/default"/>
    <dgm:cxn modelId="{5D1CDEC9-00E9-4BC8-B2B9-EF520E71209D}" type="presOf" srcId="{C4FCA70A-23E6-4E27-955B-F1EF02DA819F}" destId="{EA729599-3886-4824-80E4-08958B8434F3}" srcOrd="0" destOrd="0" presId="urn:microsoft.com/office/officeart/2005/8/layout/default"/>
    <dgm:cxn modelId="{B25C6AD5-9DEB-4397-87CA-241544E65558}" srcId="{371C9183-0C1F-47D0-9247-9ACAACE8671A}" destId="{C4FCA70A-23E6-4E27-955B-F1EF02DA819F}" srcOrd="4" destOrd="0" parTransId="{B4EF82A1-64D8-47B2-B54B-A648624C8900}" sibTransId="{9C4EFA7E-1A94-4927-B56D-ABAD467B560E}"/>
    <dgm:cxn modelId="{EB844ED7-5EBB-402A-85FE-FAAB49F7B8C4}" srcId="{371C9183-0C1F-47D0-9247-9ACAACE8671A}" destId="{B7296788-93A4-4D7D-9C80-1ED7B9890FBC}" srcOrd="0" destOrd="0" parTransId="{D7E6931E-08F4-4048-99A1-4DF33897FCC4}" sibTransId="{54E5BE80-5D30-40F4-BFE3-00BA3CED6BD0}"/>
    <dgm:cxn modelId="{71A841E8-B2AC-49B2-B378-E79385615B9A}" type="presOf" srcId="{FC9446DB-B09C-4689-A530-EBA2F3EE9035}" destId="{ADC14BC6-1AD3-4477-AB2E-F47B99AF2C97}" srcOrd="0" destOrd="0" presId="urn:microsoft.com/office/officeart/2005/8/layout/default"/>
    <dgm:cxn modelId="{8BF896F4-910F-4C38-BCDD-07BC466CD468}" type="presOf" srcId="{5CBDF414-53CA-4832-94FB-A876EE139CAB}" destId="{B4EEE63B-DBB7-49FE-B804-75F1A3D3FC0B}" srcOrd="0" destOrd="0" presId="urn:microsoft.com/office/officeart/2005/8/layout/default"/>
    <dgm:cxn modelId="{0078E861-450A-4ACF-B37D-C20BDB772B72}" type="presParOf" srcId="{AFF0F697-AC9F-4F5C-90D5-616BC181F5D1}" destId="{C1F9DB62-1063-470F-B0BF-B2A58BE0BB2F}" srcOrd="0" destOrd="0" presId="urn:microsoft.com/office/officeart/2005/8/layout/default"/>
    <dgm:cxn modelId="{9806EFC0-50D1-4897-AF19-B3F7E6554961}" type="presParOf" srcId="{AFF0F697-AC9F-4F5C-90D5-616BC181F5D1}" destId="{DC0C43AD-8335-4E74-8372-B622CE0D6E58}" srcOrd="1" destOrd="0" presId="urn:microsoft.com/office/officeart/2005/8/layout/default"/>
    <dgm:cxn modelId="{2DE999D0-52A5-44A9-B28D-DEF221841D40}" type="presParOf" srcId="{AFF0F697-AC9F-4F5C-90D5-616BC181F5D1}" destId="{A906B4C2-0462-4AD1-A229-1F67007339F8}" srcOrd="2" destOrd="0" presId="urn:microsoft.com/office/officeart/2005/8/layout/default"/>
    <dgm:cxn modelId="{C55B4926-65F3-4692-92A1-F54C6C5DBE9E}" type="presParOf" srcId="{AFF0F697-AC9F-4F5C-90D5-616BC181F5D1}" destId="{B029911F-916B-4918-B5FC-5F6C6DA31D38}" srcOrd="3" destOrd="0" presId="urn:microsoft.com/office/officeart/2005/8/layout/default"/>
    <dgm:cxn modelId="{E85EE94A-61B2-4959-8C06-BDBC801689F5}" type="presParOf" srcId="{AFF0F697-AC9F-4F5C-90D5-616BC181F5D1}" destId="{E615EDC4-FA1A-4AAA-B85C-EEE2AF176B4B}" srcOrd="4" destOrd="0" presId="urn:microsoft.com/office/officeart/2005/8/layout/default"/>
    <dgm:cxn modelId="{FDCDA787-7DCA-4310-B5BB-1D11FD2ED7B9}" type="presParOf" srcId="{AFF0F697-AC9F-4F5C-90D5-616BC181F5D1}" destId="{FB9331C0-E2C7-45C2-B1FB-44C1FF0CC8B5}" srcOrd="5" destOrd="0" presId="urn:microsoft.com/office/officeart/2005/8/layout/default"/>
    <dgm:cxn modelId="{2D7E387B-AA58-41C0-85A2-DE2B602C2AC3}" type="presParOf" srcId="{AFF0F697-AC9F-4F5C-90D5-616BC181F5D1}" destId="{86374F23-BF90-42A4-AC76-229B1B068272}" srcOrd="6" destOrd="0" presId="urn:microsoft.com/office/officeart/2005/8/layout/default"/>
    <dgm:cxn modelId="{FFEFC6D1-3412-4702-984F-154986BF8D9D}" type="presParOf" srcId="{AFF0F697-AC9F-4F5C-90D5-616BC181F5D1}" destId="{DDB6FD30-EBE5-4506-B5E3-C0330838BBB2}" srcOrd="7" destOrd="0" presId="urn:microsoft.com/office/officeart/2005/8/layout/default"/>
    <dgm:cxn modelId="{41C5420F-AEDA-4AC6-ACDE-1CF8509ACEB4}" type="presParOf" srcId="{AFF0F697-AC9F-4F5C-90D5-616BC181F5D1}" destId="{EA729599-3886-4824-80E4-08958B8434F3}" srcOrd="8" destOrd="0" presId="urn:microsoft.com/office/officeart/2005/8/layout/default"/>
    <dgm:cxn modelId="{66616F46-3426-4438-B751-552A042C3C38}" type="presParOf" srcId="{AFF0F697-AC9F-4F5C-90D5-616BC181F5D1}" destId="{24943C52-7F58-49D8-8B8F-56223355F18A}" srcOrd="9" destOrd="0" presId="urn:microsoft.com/office/officeart/2005/8/layout/default"/>
    <dgm:cxn modelId="{0CA730F7-2A30-42B8-8DD9-DE06EC4BCE79}" type="presParOf" srcId="{AFF0F697-AC9F-4F5C-90D5-616BC181F5D1}" destId="{B4EEE63B-DBB7-49FE-B804-75F1A3D3FC0B}" srcOrd="10" destOrd="0" presId="urn:microsoft.com/office/officeart/2005/8/layout/default"/>
    <dgm:cxn modelId="{7B54AB84-CDD9-41A6-B860-B4D23999FD71}" type="presParOf" srcId="{AFF0F697-AC9F-4F5C-90D5-616BC181F5D1}" destId="{1EC6464B-EBBA-47A7-87CD-319988D83F8E}" srcOrd="11" destOrd="0" presId="urn:microsoft.com/office/officeart/2005/8/layout/default"/>
    <dgm:cxn modelId="{541BDDB0-C05E-4355-9C05-29B202866506}" type="presParOf" srcId="{AFF0F697-AC9F-4F5C-90D5-616BC181F5D1}" destId="{5F224CCF-0593-43DF-B8F2-AE289CF742F1}" srcOrd="12" destOrd="0" presId="urn:microsoft.com/office/officeart/2005/8/layout/default"/>
    <dgm:cxn modelId="{91E40676-307F-47C0-AD59-E7781D86BC59}" type="presParOf" srcId="{AFF0F697-AC9F-4F5C-90D5-616BC181F5D1}" destId="{02C98291-CAEC-4875-B1E6-B6CC9EAFAF16}" srcOrd="13" destOrd="0" presId="urn:microsoft.com/office/officeart/2005/8/layout/default"/>
    <dgm:cxn modelId="{70DA48EB-E99B-45C0-8F71-ED240057DB19}" type="presParOf" srcId="{AFF0F697-AC9F-4F5C-90D5-616BC181F5D1}" destId="{AFBAB7A8-D109-4D85-841D-64F021E169BE}" srcOrd="14" destOrd="0" presId="urn:microsoft.com/office/officeart/2005/8/layout/default"/>
    <dgm:cxn modelId="{DBCFC9FE-CDA0-4CD0-B50F-0E308FC43188}" type="presParOf" srcId="{AFF0F697-AC9F-4F5C-90D5-616BC181F5D1}" destId="{6DB1E424-7B19-415F-902E-8BF323C7F11C}" srcOrd="15" destOrd="0" presId="urn:microsoft.com/office/officeart/2005/8/layout/default"/>
    <dgm:cxn modelId="{CC3D9966-0509-4ACC-8BE3-22AC03E65A0C}" type="presParOf" srcId="{AFF0F697-AC9F-4F5C-90D5-616BC181F5D1}" destId="{ADC14BC6-1AD3-4477-AB2E-F47B99AF2C97}" srcOrd="16" destOrd="0" presId="urn:microsoft.com/office/officeart/2005/8/layout/default"/>
    <dgm:cxn modelId="{D927B208-A0CA-40EE-8779-05C02BD65179}" type="presParOf" srcId="{AFF0F697-AC9F-4F5C-90D5-616BC181F5D1}" destId="{82599A72-3370-48E6-8F60-80A3EE04E215}" srcOrd="17" destOrd="0" presId="urn:microsoft.com/office/officeart/2005/8/layout/default"/>
    <dgm:cxn modelId="{AC75017D-D148-45DF-A5B3-D4A14FD24CC9}" type="presParOf" srcId="{AFF0F697-AC9F-4F5C-90D5-616BC181F5D1}" destId="{4E4FFA0F-3943-4E66-82C2-5EFF4BA6BE9E}" srcOrd="18" destOrd="0" presId="urn:microsoft.com/office/officeart/2005/8/layout/default"/>
    <dgm:cxn modelId="{A35F364D-2D9F-4B04-9E27-0C39C0B358CC}" type="presParOf" srcId="{AFF0F697-AC9F-4F5C-90D5-616BC181F5D1}" destId="{8BE03DB4-5310-4EAC-A2AA-0D2966A959A9}" srcOrd="19" destOrd="0" presId="urn:microsoft.com/office/officeart/2005/8/layout/default"/>
    <dgm:cxn modelId="{F47559ED-DF92-404A-98DF-0D3B4C7C544F}" type="presParOf" srcId="{AFF0F697-AC9F-4F5C-90D5-616BC181F5D1}" destId="{9C2F5A09-BAB4-4D32-B04F-4C6AB188ACC0}" srcOrd="20" destOrd="0" presId="urn:microsoft.com/office/officeart/2005/8/layout/default"/>
    <dgm:cxn modelId="{2A1350E6-BA03-46A6-BE3F-8FB1B1E0AF22}" type="presParOf" srcId="{AFF0F697-AC9F-4F5C-90D5-616BC181F5D1}" destId="{11900261-F06A-43D8-9BEA-1B6B41605ACC}" srcOrd="21" destOrd="0" presId="urn:microsoft.com/office/officeart/2005/8/layout/default"/>
    <dgm:cxn modelId="{94B121FA-BFD5-46FA-9971-208BED25C6B0}" type="presParOf" srcId="{AFF0F697-AC9F-4F5C-90D5-616BC181F5D1}" destId="{CEDA649D-DC0C-438D-AF25-810049DC2014}" srcOrd="22" destOrd="0" presId="urn:microsoft.com/office/officeart/2005/8/layout/default"/>
    <dgm:cxn modelId="{06FE432C-DAAF-4043-AB45-DB6B73F17EC3}" type="presParOf" srcId="{AFF0F697-AC9F-4F5C-90D5-616BC181F5D1}" destId="{26D3A63B-23E9-4AED-8E87-EC04DC9C51B4}" srcOrd="23" destOrd="0" presId="urn:microsoft.com/office/officeart/2005/8/layout/default"/>
    <dgm:cxn modelId="{B690B60B-0B46-4577-A2B7-F7C3815D583B}" type="presParOf" srcId="{AFF0F697-AC9F-4F5C-90D5-616BC181F5D1}" destId="{D1331B16-736E-4A64-B90D-DFA9C7B67EE9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4DD87F-4475-4F99-935F-E3E2555ECCDF}">
      <dsp:nvSpPr>
        <dsp:cNvPr id="0" name=""/>
        <dsp:cNvSpPr/>
      </dsp:nvSpPr>
      <dsp:spPr>
        <a:xfrm>
          <a:off x="0" y="1230210"/>
          <a:ext cx="61595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2A9DE-61CA-442F-BC45-9440A892C9CD}">
      <dsp:nvSpPr>
        <dsp:cNvPr id="0" name=""/>
        <dsp:cNvSpPr/>
      </dsp:nvSpPr>
      <dsp:spPr>
        <a:xfrm>
          <a:off x="307975" y="935010"/>
          <a:ext cx="431165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970" tIns="0" rIns="1629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zamki, pałace, kościoły</a:t>
          </a:r>
          <a:endParaRPr lang="en-US" sz="2000" kern="1200"/>
        </a:p>
      </dsp:txBody>
      <dsp:txXfrm>
        <a:off x="336796" y="963831"/>
        <a:ext cx="4254008" cy="532758"/>
      </dsp:txXfrm>
    </dsp:sp>
    <dsp:sp modelId="{84846F09-6921-4372-8E76-A1D786CDDA68}">
      <dsp:nvSpPr>
        <dsp:cNvPr id="0" name=""/>
        <dsp:cNvSpPr/>
      </dsp:nvSpPr>
      <dsp:spPr>
        <a:xfrm>
          <a:off x="0" y="2137411"/>
          <a:ext cx="61595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21492F-B0B9-4ACA-8C55-B951CBB380AB}">
      <dsp:nvSpPr>
        <dsp:cNvPr id="0" name=""/>
        <dsp:cNvSpPr/>
      </dsp:nvSpPr>
      <dsp:spPr>
        <a:xfrm>
          <a:off x="307975" y="1842211"/>
          <a:ext cx="431165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970" tIns="0" rIns="1629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stare miasta i starówki</a:t>
          </a:r>
          <a:endParaRPr lang="en-US" sz="2000" kern="1200"/>
        </a:p>
      </dsp:txBody>
      <dsp:txXfrm>
        <a:off x="336796" y="1871032"/>
        <a:ext cx="4254008" cy="532758"/>
      </dsp:txXfrm>
    </dsp:sp>
    <dsp:sp modelId="{363F2EC4-E235-45DD-A25E-27095C23ADD9}">
      <dsp:nvSpPr>
        <dsp:cNvPr id="0" name=""/>
        <dsp:cNvSpPr/>
      </dsp:nvSpPr>
      <dsp:spPr>
        <a:xfrm>
          <a:off x="0" y="3044611"/>
          <a:ext cx="61595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CEC8D-B6E8-4B71-8C42-128DE91B9124}">
      <dsp:nvSpPr>
        <dsp:cNvPr id="0" name=""/>
        <dsp:cNvSpPr/>
      </dsp:nvSpPr>
      <dsp:spPr>
        <a:xfrm>
          <a:off x="307975" y="2749411"/>
          <a:ext cx="431165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970" tIns="0" rIns="1629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zabytkowe kopalnie, fortyfikacje</a:t>
          </a:r>
          <a:endParaRPr lang="en-US" sz="2000" kern="1200"/>
        </a:p>
      </dsp:txBody>
      <dsp:txXfrm>
        <a:off x="336796" y="2778232"/>
        <a:ext cx="4254008" cy="532758"/>
      </dsp:txXfrm>
    </dsp:sp>
    <dsp:sp modelId="{4F76935D-60EC-47AB-B5E4-93FFC5148402}">
      <dsp:nvSpPr>
        <dsp:cNvPr id="0" name=""/>
        <dsp:cNvSpPr/>
      </dsp:nvSpPr>
      <dsp:spPr>
        <a:xfrm>
          <a:off x="0" y="3951811"/>
          <a:ext cx="61595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FC56C-1BAD-47FC-BEEB-AD94160B4AE5}">
      <dsp:nvSpPr>
        <dsp:cNvPr id="0" name=""/>
        <dsp:cNvSpPr/>
      </dsp:nvSpPr>
      <dsp:spPr>
        <a:xfrm>
          <a:off x="307975" y="3656611"/>
          <a:ext cx="431165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970" tIns="0" rIns="1629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stanowiska archeologiczne</a:t>
          </a:r>
          <a:endParaRPr lang="en-US" sz="2000" kern="1200"/>
        </a:p>
      </dsp:txBody>
      <dsp:txXfrm>
        <a:off x="336796" y="3685432"/>
        <a:ext cx="4254008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7AA67-17B0-40BB-9FBF-77F262C4A641}">
      <dsp:nvSpPr>
        <dsp:cNvPr id="0" name=""/>
        <dsp:cNvSpPr/>
      </dsp:nvSpPr>
      <dsp:spPr>
        <a:xfrm>
          <a:off x="0" y="1218239"/>
          <a:ext cx="7315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D6DBAC-8373-4C46-AAEA-441DC025061A}">
      <dsp:nvSpPr>
        <dsp:cNvPr id="0" name=""/>
        <dsp:cNvSpPr/>
      </dsp:nvSpPr>
      <dsp:spPr>
        <a:xfrm>
          <a:off x="365760" y="878759"/>
          <a:ext cx="512064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parki narodowe</a:t>
          </a:r>
          <a:endParaRPr lang="en-US" sz="2300" kern="1200"/>
        </a:p>
      </dsp:txBody>
      <dsp:txXfrm>
        <a:off x="398904" y="911903"/>
        <a:ext cx="5054352" cy="612672"/>
      </dsp:txXfrm>
    </dsp:sp>
    <dsp:sp modelId="{1BCDA5C1-E5C4-45B6-9643-200A23917B01}">
      <dsp:nvSpPr>
        <dsp:cNvPr id="0" name=""/>
        <dsp:cNvSpPr/>
      </dsp:nvSpPr>
      <dsp:spPr>
        <a:xfrm>
          <a:off x="0" y="2261520"/>
          <a:ext cx="7315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88145-D729-4960-960B-6E8ADAEC5E64}">
      <dsp:nvSpPr>
        <dsp:cNvPr id="0" name=""/>
        <dsp:cNvSpPr/>
      </dsp:nvSpPr>
      <dsp:spPr>
        <a:xfrm>
          <a:off x="365760" y="1922039"/>
          <a:ext cx="512064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rezerwaty przyrody</a:t>
          </a:r>
          <a:endParaRPr lang="en-US" sz="2300" kern="1200"/>
        </a:p>
      </dsp:txBody>
      <dsp:txXfrm>
        <a:off x="398904" y="1955183"/>
        <a:ext cx="5054352" cy="612672"/>
      </dsp:txXfrm>
    </dsp:sp>
    <dsp:sp modelId="{8AE6ED39-460B-4173-9730-C098B4ACF2F1}">
      <dsp:nvSpPr>
        <dsp:cNvPr id="0" name=""/>
        <dsp:cNvSpPr/>
      </dsp:nvSpPr>
      <dsp:spPr>
        <a:xfrm>
          <a:off x="0" y="3304800"/>
          <a:ext cx="7315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494AC-DC78-4140-AF05-DEAD9AB96C24}">
      <dsp:nvSpPr>
        <dsp:cNvPr id="0" name=""/>
        <dsp:cNvSpPr/>
      </dsp:nvSpPr>
      <dsp:spPr>
        <a:xfrm>
          <a:off x="365760" y="2965320"/>
          <a:ext cx="512064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góry, jaskinie, wodospady</a:t>
          </a:r>
          <a:endParaRPr lang="en-US" sz="2300" kern="1200"/>
        </a:p>
      </dsp:txBody>
      <dsp:txXfrm>
        <a:off x="398904" y="2998464"/>
        <a:ext cx="5054352" cy="612672"/>
      </dsp:txXfrm>
    </dsp:sp>
    <dsp:sp modelId="{E6A11FE0-4208-4AD4-A0CA-726397437A09}">
      <dsp:nvSpPr>
        <dsp:cNvPr id="0" name=""/>
        <dsp:cNvSpPr/>
      </dsp:nvSpPr>
      <dsp:spPr>
        <a:xfrm>
          <a:off x="0" y="4348080"/>
          <a:ext cx="7315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C568C-4110-4334-911D-A9B873C7CD30}">
      <dsp:nvSpPr>
        <dsp:cNvPr id="0" name=""/>
        <dsp:cNvSpPr/>
      </dsp:nvSpPr>
      <dsp:spPr>
        <a:xfrm>
          <a:off x="365760" y="4008600"/>
          <a:ext cx="512064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rafy koralowe, puszcze, delty rzek</a:t>
          </a:r>
          <a:endParaRPr lang="en-US" sz="2300" kern="1200"/>
        </a:p>
      </dsp:txBody>
      <dsp:txXfrm>
        <a:off x="398904" y="4041744"/>
        <a:ext cx="5054352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92EAE-77B9-4EEB-A4E2-B32B975F797E}">
      <dsp:nvSpPr>
        <dsp:cNvPr id="0" name=""/>
        <dsp:cNvSpPr/>
      </dsp:nvSpPr>
      <dsp:spPr>
        <a:xfrm>
          <a:off x="0" y="322783"/>
          <a:ext cx="8266176" cy="49597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Ciekawostki</a:t>
          </a:r>
          <a:endParaRPr lang="en-US" sz="1400" kern="120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1" i="0" kern="1200" baseline="0" dirty="0" err="1"/>
            <a:t>Puszcza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Białowieska</a:t>
          </a:r>
          <a:r>
            <a:rPr lang="en-US" sz="1100" b="0" i="0" kern="1200" baseline="0" dirty="0"/>
            <a:t> to </a:t>
          </a:r>
          <a:r>
            <a:rPr lang="en-US" sz="1100" b="0" i="0" kern="1200" baseline="0" dirty="0" err="1"/>
            <a:t>jedna</a:t>
          </a:r>
          <a:r>
            <a:rPr lang="en-US" sz="1100" b="0" i="0" kern="1200" baseline="0" dirty="0"/>
            <a:t> z </a:t>
          </a:r>
          <a:r>
            <a:rPr lang="en-US" sz="1100" b="0" i="0" kern="1200" baseline="0" dirty="0" err="1"/>
            <a:t>ostatnich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i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największych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naturalnych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puszcz</a:t>
          </a:r>
          <a:r>
            <a:rPr lang="en-US" sz="1100" b="0" i="0" kern="1200" baseline="0" dirty="0"/>
            <a:t> w </a:t>
          </a:r>
          <a:r>
            <a:rPr lang="en-US" sz="1100" b="0" i="0" kern="1200" baseline="0" dirty="0" err="1"/>
            <a:t>Europie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/>
            <a:t>Jest </a:t>
          </a:r>
          <a:r>
            <a:rPr lang="en-US" sz="1100" b="1" i="0" kern="1200" baseline="0"/>
            <a:t>najlepiej zachowanym fragmentem pierwotnych lasów nizinnych</a:t>
          </a:r>
          <a:r>
            <a:rPr lang="en-US" sz="1100" b="0" i="0" kern="1200" baseline="0"/>
            <a:t> w Europie.</a:t>
          </a:r>
          <a:endParaRPr lang="en-US" sz="1100" kern="120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/>
            <a:t>W </a:t>
          </a:r>
          <a:r>
            <a:rPr lang="en-US" sz="1100" b="0" i="0" kern="1200" baseline="0" dirty="0" err="1"/>
            <a:t>puszczy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znajduje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się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największa</a:t>
          </a:r>
          <a:r>
            <a:rPr lang="en-US" sz="1100" b="1" i="0" kern="1200" baseline="0" dirty="0"/>
            <a:t> w </a:t>
          </a:r>
          <a:r>
            <a:rPr lang="en-US" sz="1100" b="1" i="0" kern="1200" baseline="0" dirty="0" err="1"/>
            <a:t>Europie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populacja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żubra</a:t>
          </a:r>
          <a:r>
            <a:rPr lang="en-US" sz="1100" b="0" i="0" kern="1200" baseline="0" dirty="0"/>
            <a:t> – </a:t>
          </a:r>
          <a:r>
            <a:rPr lang="en-US" sz="1100" b="0" i="0" kern="1200" baseline="0" dirty="0" err="1"/>
            <a:t>symbolu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tego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miejsca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/>
            <a:t>Żubry żyją tu </a:t>
          </a:r>
          <a:r>
            <a:rPr lang="en-US" sz="1100" b="1" i="0" kern="1200" baseline="0"/>
            <a:t>na wolności</a:t>
          </a:r>
          <a:r>
            <a:rPr lang="en-US" sz="1100" b="0" i="0" kern="1200" baseline="0"/>
            <a:t>, a nie w zoo.</a:t>
          </a:r>
          <a:endParaRPr lang="en-US" sz="1100" kern="120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 err="1"/>
            <a:t>Puszcza</a:t>
          </a:r>
          <a:r>
            <a:rPr lang="en-US" sz="1100" b="0" i="0" kern="1200" baseline="0" dirty="0"/>
            <a:t> ma </a:t>
          </a:r>
          <a:r>
            <a:rPr lang="en-US" sz="1100" b="1" i="0" kern="1200" baseline="0" dirty="0" err="1"/>
            <a:t>ponad</a:t>
          </a:r>
          <a:r>
            <a:rPr lang="en-US" sz="1100" b="1" i="0" kern="1200" baseline="0" dirty="0"/>
            <a:t> 8 </a:t>
          </a:r>
          <a:r>
            <a:rPr lang="en-US" sz="1100" b="1" i="0" kern="1200" baseline="0" dirty="0" err="1"/>
            <a:t>tys</a:t>
          </a:r>
          <a:r>
            <a:rPr lang="en-US" sz="1100" b="1" i="0" kern="1200" baseline="0" dirty="0"/>
            <a:t>. </a:t>
          </a:r>
          <a:r>
            <a:rPr lang="en-US" sz="1100" b="1" i="0" kern="1200" baseline="0" dirty="0" err="1"/>
            <a:t>lat</a:t>
          </a:r>
          <a:r>
            <a:rPr lang="en-US" sz="1100" b="0" i="0" kern="1200" baseline="0" dirty="0"/>
            <a:t> – to </a:t>
          </a:r>
          <a:r>
            <a:rPr lang="en-US" sz="1100" b="0" i="0" kern="1200" baseline="0" dirty="0" err="1"/>
            <a:t>jeden</a:t>
          </a:r>
          <a:r>
            <a:rPr lang="en-US" sz="1100" b="0" i="0" kern="1200" baseline="0" dirty="0"/>
            <a:t> z </a:t>
          </a:r>
          <a:r>
            <a:rPr lang="en-US" sz="1100" b="0" i="0" kern="1200" baseline="0" dirty="0" err="1"/>
            <a:t>najstarszych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lasów</a:t>
          </a:r>
          <a:r>
            <a:rPr lang="en-US" sz="1100" b="0" i="0" kern="1200" baseline="0" dirty="0"/>
            <a:t> w </a:t>
          </a:r>
          <a:r>
            <a:rPr lang="en-US" sz="1100" b="0" i="0" kern="1200" baseline="0" dirty="0" err="1"/>
            <a:t>Europie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/>
            <a:t>W Białowieskim Parku Narodowym znajdują się </a:t>
          </a:r>
          <a:r>
            <a:rPr lang="en-US" sz="1100" b="1" i="0" kern="1200" baseline="0"/>
            <a:t>stare drzewa liczące nawet kilkaset lat</a:t>
          </a:r>
          <a:r>
            <a:rPr lang="en-US" sz="1100" b="0" i="0" kern="1200" baseline="0"/>
            <a:t>.</a:t>
          </a:r>
          <a:endParaRPr lang="en-US" sz="1100" kern="120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/>
            <a:t>W </a:t>
          </a:r>
          <a:r>
            <a:rPr lang="en-US" sz="1100" b="0" i="0" kern="1200" baseline="0" dirty="0" err="1"/>
            <a:t>puszczy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występuje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wiele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rzadkich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gatunków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roślin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i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zwierząt</a:t>
          </a:r>
          <a:r>
            <a:rPr lang="en-US" sz="1100" b="0" i="0" kern="1200" baseline="0" dirty="0"/>
            <a:t>, np. </a:t>
          </a:r>
          <a:r>
            <a:rPr lang="en-US" sz="1100" b="0" i="0" kern="1200" baseline="0" dirty="0" err="1"/>
            <a:t>ryś</a:t>
          </a:r>
          <a:r>
            <a:rPr lang="en-US" sz="1100" b="0" i="0" kern="1200" baseline="0" dirty="0"/>
            <a:t>, wilk, </a:t>
          </a:r>
          <a:r>
            <a:rPr lang="en-US" sz="1100" b="0" i="0" kern="1200" baseline="0" dirty="0" err="1"/>
            <a:t>bocian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czarny</a:t>
          </a:r>
          <a:r>
            <a:rPr lang="en-US" sz="1100" b="0" i="0" kern="1200" baseline="0" dirty="0"/>
            <a:t>, a </a:t>
          </a:r>
          <a:r>
            <a:rPr lang="en-US" sz="1100" b="0" i="0" kern="1200" baseline="0" dirty="0" err="1"/>
            <a:t>także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unikatowe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owady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/>
            <a:t>W </a:t>
          </a:r>
          <a:r>
            <a:rPr lang="en-US" sz="1100" b="0" i="0" kern="1200" baseline="0" dirty="0" err="1"/>
            <a:t>puszczy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są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martwe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drzewa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i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pnie</a:t>
          </a:r>
          <a:r>
            <a:rPr lang="en-US" sz="1100" b="0" i="0" kern="1200" baseline="0" dirty="0"/>
            <a:t>, </a:t>
          </a:r>
          <a:r>
            <a:rPr lang="en-US" sz="1100" b="0" i="0" kern="1200" baseline="0" dirty="0" err="1"/>
            <a:t>które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pozostawia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się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celowo</a:t>
          </a:r>
          <a:r>
            <a:rPr lang="en-US" sz="1100" b="0" i="0" kern="1200" baseline="0" dirty="0"/>
            <a:t>, </a:t>
          </a:r>
          <a:r>
            <a:rPr lang="en-US" sz="1100" b="0" i="0" kern="1200" baseline="0" dirty="0" err="1"/>
            <a:t>bo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są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ważne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dla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ekosystemu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i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wielu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gatunków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 err="1"/>
            <a:t>Puszcza</a:t>
          </a:r>
          <a:r>
            <a:rPr lang="en-US" sz="1100" b="0" i="0" kern="1200" baseline="0" dirty="0"/>
            <a:t> ma </a:t>
          </a:r>
          <a:r>
            <a:rPr lang="en-US" sz="1100" b="0" i="0" kern="1200" baseline="0" dirty="0" err="1"/>
            <a:t>też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bogatą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historię</a:t>
          </a:r>
          <a:r>
            <a:rPr lang="en-US" sz="1100" b="0" i="0" kern="1200" baseline="0" dirty="0"/>
            <a:t> – </a:t>
          </a:r>
          <a:r>
            <a:rPr lang="en-US" sz="1100" b="0" i="0" kern="1200" baseline="0" dirty="0" err="1"/>
            <a:t>była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łowiskiem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królewskim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i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rezerwatem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przyrody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już</a:t>
          </a:r>
          <a:r>
            <a:rPr lang="en-US" sz="1100" b="0" i="0" kern="1200" baseline="0" dirty="0"/>
            <a:t> w </a:t>
          </a:r>
          <a:r>
            <a:rPr lang="en-US" sz="1100" b="0" i="0" kern="1200" baseline="0" dirty="0" err="1"/>
            <a:t>czasach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średniowiecza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/>
            <a:t>W </a:t>
          </a:r>
          <a:r>
            <a:rPr lang="en-US" sz="1100" b="0" i="0" kern="1200" baseline="0" dirty="0" err="1"/>
            <a:t>Puszczy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Białowieskiej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znajduje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się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Rezerwat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Ścisły</a:t>
          </a:r>
          <a:r>
            <a:rPr lang="en-US" sz="1100" b="0" i="0" kern="1200" baseline="0" dirty="0"/>
            <a:t>, </a:t>
          </a:r>
          <a:r>
            <a:rPr lang="en-US" sz="1100" b="0" i="0" kern="1200" baseline="0" dirty="0" err="1"/>
            <a:t>gdzie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ludzie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nie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mogą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wchodzić</a:t>
          </a:r>
          <a:r>
            <a:rPr lang="en-US" sz="1100" b="0" i="0" kern="1200" baseline="0" dirty="0"/>
            <a:t>, aby </a:t>
          </a:r>
          <a:r>
            <a:rPr lang="en-US" sz="1100" b="0" i="0" kern="1200" baseline="0" dirty="0" err="1"/>
            <a:t>nie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zakłócać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przyrody</a:t>
          </a:r>
          <a:r>
            <a:rPr lang="en-US" sz="1100" b="0" i="0" kern="1200" baseline="0" dirty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 err="1"/>
            <a:t>Puszcza</a:t>
          </a:r>
          <a:r>
            <a:rPr lang="en-US" sz="1100" b="0" i="0" kern="1200" baseline="0" dirty="0"/>
            <a:t> jest </a:t>
          </a:r>
          <a:r>
            <a:rPr lang="en-US" sz="1100" b="0" i="0" kern="1200" baseline="0" dirty="0" err="1"/>
            <a:t>wpisana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na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listę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Światowego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Dziedzictwa</a:t>
          </a:r>
          <a:r>
            <a:rPr lang="en-US" sz="1100" b="1" i="0" kern="1200" baseline="0" dirty="0"/>
            <a:t> UNESCO</a:t>
          </a:r>
          <a:r>
            <a:rPr lang="en-US" sz="1100" b="0" i="0" kern="1200" baseline="0" dirty="0"/>
            <a:t> (</a:t>
          </a:r>
          <a:r>
            <a:rPr lang="en-US" sz="1100" b="0" i="0" kern="1200" baseline="0" dirty="0" err="1"/>
            <a:t>dziedzictwo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przyrodnicze</a:t>
          </a:r>
          <a:r>
            <a:rPr lang="en-US" sz="1100" b="0" i="0" kern="1200" baseline="0" dirty="0"/>
            <a:t>).</a:t>
          </a:r>
          <a:endParaRPr lang="en-US" sz="1100" kern="1200" dirty="0"/>
        </a:p>
        <a:p>
          <a:pPr marL="57150" lvl="1" indent="-57150" algn="l" defTabSz="488950">
            <a:lnSpc>
              <a:spcPct val="2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100" b="0" i="0" kern="1200" baseline="0" dirty="0"/>
            <a:t>Jest to </a:t>
          </a:r>
          <a:r>
            <a:rPr lang="en-US" sz="1100" b="0" i="0" kern="1200" baseline="0" dirty="0" err="1"/>
            <a:t>też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obiekt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Międzynarodowej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Sieci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Rezerwatów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Biosfery</a:t>
          </a:r>
          <a:r>
            <a:rPr lang="en-US" sz="1100" b="1" i="0" kern="1200" baseline="0" dirty="0"/>
            <a:t> UNESCO</a:t>
          </a:r>
          <a:r>
            <a:rPr lang="en-US" sz="1100" b="0" i="0" kern="1200" baseline="0" dirty="0"/>
            <a:t>.</a:t>
          </a:r>
          <a:endParaRPr lang="en-US" sz="1100" kern="1200" dirty="0"/>
        </a:p>
      </dsp:txBody>
      <dsp:txXfrm>
        <a:off x="0" y="322783"/>
        <a:ext cx="8266176" cy="49597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9DB62-1063-470F-B0BF-B2A58BE0BB2F}">
      <dsp:nvSpPr>
        <dsp:cNvPr id="0" name=""/>
        <dsp:cNvSpPr/>
      </dsp:nvSpPr>
      <dsp:spPr>
        <a:xfrm>
          <a:off x="488792" y="255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baseline="0"/>
            <a:t>Zamość</a:t>
          </a:r>
          <a:r>
            <a:rPr lang="en-US" sz="1100" b="0" i="0" kern="1200" baseline="0"/>
            <a:t> </a:t>
          </a:r>
          <a:endParaRPr lang="en-US" sz="1100" kern="1200"/>
        </a:p>
      </dsp:txBody>
      <dsp:txXfrm>
        <a:off x="488792" y="2552"/>
        <a:ext cx="1843842" cy="1106305"/>
      </dsp:txXfrm>
    </dsp:sp>
    <dsp:sp modelId="{A906B4C2-0462-4AD1-A229-1F67007339F8}">
      <dsp:nvSpPr>
        <dsp:cNvPr id="0" name=""/>
        <dsp:cNvSpPr/>
      </dsp:nvSpPr>
      <dsp:spPr>
        <a:xfrm>
          <a:off x="2517018" y="255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jest znany jako „miasto idealne” – zaprojektowane według renesansowych zasad urbanistyki.</a:t>
          </a:r>
          <a:endParaRPr lang="en-US" sz="1100" kern="1200"/>
        </a:p>
      </dsp:txBody>
      <dsp:txXfrm>
        <a:off x="2517018" y="2552"/>
        <a:ext cx="1843842" cy="1106305"/>
      </dsp:txXfrm>
    </dsp:sp>
    <dsp:sp modelId="{E615EDC4-FA1A-4AAA-B85C-EEE2AF176B4B}">
      <dsp:nvSpPr>
        <dsp:cNvPr id="0" name=""/>
        <dsp:cNvSpPr/>
      </dsp:nvSpPr>
      <dsp:spPr>
        <a:xfrm>
          <a:off x="4545245" y="255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Miasto zostało założone przez </a:t>
          </a:r>
          <a:r>
            <a:rPr lang="en-US" sz="1100" b="1" i="0" kern="1200" baseline="0"/>
            <a:t>Hetmana Jana Zamoyskiego</a:t>
          </a:r>
          <a:r>
            <a:rPr lang="en-US" sz="1100" b="0" i="0" kern="1200" baseline="0"/>
            <a:t> w XVI wieku (ok. 1580).</a:t>
          </a:r>
          <a:endParaRPr lang="en-US" sz="1100" kern="1200"/>
        </a:p>
      </dsp:txBody>
      <dsp:txXfrm>
        <a:off x="4545245" y="2552"/>
        <a:ext cx="1843842" cy="1106305"/>
      </dsp:txXfrm>
    </dsp:sp>
    <dsp:sp modelId="{86374F23-BF90-42A4-AC76-229B1B068272}">
      <dsp:nvSpPr>
        <dsp:cNvPr id="0" name=""/>
        <dsp:cNvSpPr/>
      </dsp:nvSpPr>
      <dsp:spPr>
        <a:xfrm>
          <a:off x="6573472" y="255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Zamość jest wpisany na listę </a:t>
          </a:r>
          <a:r>
            <a:rPr lang="en-US" sz="1100" b="1" i="0" kern="1200" baseline="0"/>
            <a:t>Światowego Dziedzictwa UNESCO</a:t>
          </a:r>
          <a:r>
            <a:rPr lang="en-US" sz="1100" b="0" i="0" kern="1200" baseline="0"/>
            <a:t> jako wyjątkowy przykład miasta renesansowego.</a:t>
          </a:r>
          <a:endParaRPr lang="en-US" sz="1100" kern="1200"/>
        </a:p>
      </dsp:txBody>
      <dsp:txXfrm>
        <a:off x="6573472" y="2552"/>
        <a:ext cx="1843842" cy="1106305"/>
      </dsp:txXfrm>
    </dsp:sp>
    <dsp:sp modelId="{EA729599-3886-4824-80E4-08958B8434F3}">
      <dsp:nvSpPr>
        <dsp:cNvPr id="0" name=""/>
        <dsp:cNvSpPr/>
      </dsp:nvSpPr>
      <dsp:spPr>
        <a:xfrm>
          <a:off x="488792" y="129324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Układ miasta jest </a:t>
          </a:r>
          <a:r>
            <a:rPr lang="en-US" sz="1100" b="1" i="0" kern="1200" baseline="0"/>
            <a:t>regularny i geometryczny</a:t>
          </a:r>
          <a:r>
            <a:rPr lang="en-US" sz="1100" b="0" i="0" kern="1200" baseline="0"/>
            <a:t> – z centralnym rynkiem i prostymi ulicami.</a:t>
          </a:r>
          <a:endParaRPr lang="en-US" sz="1100" kern="1200"/>
        </a:p>
      </dsp:txBody>
      <dsp:txXfrm>
        <a:off x="488792" y="1293242"/>
        <a:ext cx="1843842" cy="1106305"/>
      </dsp:txXfrm>
    </dsp:sp>
    <dsp:sp modelId="{B4EEE63B-DBB7-49FE-B804-75F1A3D3FC0B}">
      <dsp:nvSpPr>
        <dsp:cNvPr id="0" name=""/>
        <dsp:cNvSpPr/>
      </dsp:nvSpPr>
      <dsp:spPr>
        <a:xfrm>
          <a:off x="2517018" y="129324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W Zamościu znajduje się </a:t>
          </a:r>
          <a:r>
            <a:rPr lang="en-US" sz="1100" b="1" i="0" kern="1200" baseline="0"/>
            <a:t>Rynek Wielki</a:t>
          </a:r>
          <a:r>
            <a:rPr lang="en-US" sz="1100" b="0" i="0" kern="1200" baseline="0"/>
            <a:t>, otoczony pięknymi kamienicami z kolorowymi fasadami.</a:t>
          </a:r>
          <a:endParaRPr lang="en-US" sz="1100" kern="1200"/>
        </a:p>
      </dsp:txBody>
      <dsp:txXfrm>
        <a:off x="2517018" y="1293242"/>
        <a:ext cx="1843842" cy="1106305"/>
      </dsp:txXfrm>
    </dsp:sp>
    <dsp:sp modelId="{5F224CCF-0593-43DF-B8F2-AE289CF742F1}">
      <dsp:nvSpPr>
        <dsp:cNvPr id="0" name=""/>
        <dsp:cNvSpPr/>
      </dsp:nvSpPr>
      <dsp:spPr>
        <a:xfrm>
          <a:off x="4545245" y="129324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Najważniejszym zabytkiem jest </a:t>
          </a:r>
          <a:r>
            <a:rPr lang="en-US" sz="1100" b="1" i="0" kern="1200" baseline="0"/>
            <a:t>Zamojski Zamek</a:t>
          </a:r>
          <a:r>
            <a:rPr lang="en-US" sz="1100" b="0" i="0" kern="1200" baseline="0"/>
            <a:t> oraz </a:t>
          </a:r>
          <a:r>
            <a:rPr lang="en-US" sz="1100" b="1" i="0" kern="1200" baseline="0"/>
            <a:t>Katedra Zmartwychwstania Pańskiego</a:t>
          </a:r>
          <a:r>
            <a:rPr lang="en-US" sz="1100" b="0" i="0" kern="1200" baseline="0"/>
            <a:t>.</a:t>
          </a:r>
          <a:endParaRPr lang="en-US" sz="1100" kern="1200"/>
        </a:p>
      </dsp:txBody>
      <dsp:txXfrm>
        <a:off x="4545245" y="1293242"/>
        <a:ext cx="1843842" cy="1106305"/>
      </dsp:txXfrm>
    </dsp:sp>
    <dsp:sp modelId="{AFBAB7A8-D109-4D85-841D-64F021E169BE}">
      <dsp:nvSpPr>
        <dsp:cNvPr id="0" name=""/>
        <dsp:cNvSpPr/>
      </dsp:nvSpPr>
      <dsp:spPr>
        <a:xfrm>
          <a:off x="6573472" y="129324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W centrum miasta stoi </a:t>
          </a:r>
          <a:r>
            <a:rPr lang="en-US" sz="1100" b="1" i="0" kern="1200" baseline="0"/>
            <a:t>Renesansowy ratusz</a:t>
          </a:r>
          <a:r>
            <a:rPr lang="en-US" sz="1100" b="0" i="0" kern="1200" baseline="0"/>
            <a:t> z wysoką wieżą, która jest symbolem Zamościa.</a:t>
          </a:r>
          <a:endParaRPr lang="en-US" sz="1100" kern="1200"/>
        </a:p>
      </dsp:txBody>
      <dsp:txXfrm>
        <a:off x="6573472" y="1293242"/>
        <a:ext cx="1843842" cy="1106305"/>
      </dsp:txXfrm>
    </dsp:sp>
    <dsp:sp modelId="{ADC14BC6-1AD3-4477-AB2E-F47B99AF2C97}">
      <dsp:nvSpPr>
        <dsp:cNvPr id="0" name=""/>
        <dsp:cNvSpPr/>
      </dsp:nvSpPr>
      <dsp:spPr>
        <a:xfrm>
          <a:off x="488792" y="258393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Zamość ma też </a:t>
          </a:r>
          <a:r>
            <a:rPr lang="en-US" sz="1100" b="1" i="0" kern="1200" baseline="0"/>
            <a:t>unikatowe fortyfikacje</a:t>
          </a:r>
          <a:r>
            <a:rPr lang="en-US" sz="1100" b="0" i="0" kern="1200" baseline="0"/>
            <a:t>, które były częścią obrony miasta.</a:t>
          </a:r>
          <a:endParaRPr lang="en-US" sz="1100" kern="1200"/>
        </a:p>
      </dsp:txBody>
      <dsp:txXfrm>
        <a:off x="488792" y="2583932"/>
        <a:ext cx="1843842" cy="1106305"/>
      </dsp:txXfrm>
    </dsp:sp>
    <dsp:sp modelId="{4E4FFA0F-3943-4E66-82C2-5EFF4BA6BE9E}">
      <dsp:nvSpPr>
        <dsp:cNvPr id="0" name=""/>
        <dsp:cNvSpPr/>
      </dsp:nvSpPr>
      <dsp:spPr>
        <a:xfrm>
          <a:off x="2517018" y="258393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 dirty="0"/>
            <a:t>W </a:t>
          </a:r>
          <a:r>
            <a:rPr lang="en-US" sz="1100" b="0" i="0" kern="1200" baseline="0" dirty="0" err="1"/>
            <a:t>Zamościu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znajduje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się</a:t>
          </a:r>
          <a:r>
            <a:rPr lang="en-US" sz="1100" b="0" i="0" kern="1200" baseline="0" dirty="0"/>
            <a:t> </a:t>
          </a:r>
          <a:r>
            <a:rPr lang="en-US" sz="1100" b="1" i="0" kern="1200" baseline="0" dirty="0" err="1"/>
            <a:t>Akademia</a:t>
          </a:r>
          <a:r>
            <a:rPr lang="en-US" sz="1100" b="1" i="0" kern="1200" baseline="0" dirty="0"/>
            <a:t> </a:t>
          </a:r>
          <a:r>
            <a:rPr lang="en-US" sz="1100" b="1" i="0" kern="1200" baseline="0" dirty="0" err="1"/>
            <a:t>Zamojska</a:t>
          </a:r>
          <a:r>
            <a:rPr lang="en-US" sz="1100" b="0" i="0" kern="1200" baseline="0" dirty="0"/>
            <a:t> (</a:t>
          </a:r>
          <a:r>
            <a:rPr lang="en-US" sz="1100" b="0" i="0" kern="1200" baseline="0" dirty="0" err="1"/>
            <a:t>założona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przez</a:t>
          </a:r>
          <a:r>
            <a:rPr lang="en-US" sz="1100" b="0" i="0" kern="1200" baseline="0" dirty="0"/>
            <a:t> Jana </a:t>
          </a:r>
          <a:r>
            <a:rPr lang="en-US" sz="1100" b="0" i="0" kern="1200" baseline="0" dirty="0" err="1"/>
            <a:t>Zamoyskiego</a:t>
          </a:r>
          <a:r>
            <a:rPr lang="en-US" sz="1100" b="0" i="0" kern="1200" baseline="0" dirty="0"/>
            <a:t>), </a:t>
          </a:r>
          <a:r>
            <a:rPr lang="en-US" sz="1100" b="0" i="0" kern="1200" baseline="0" dirty="0" err="1"/>
            <a:t>która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była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jednym</a:t>
          </a:r>
          <a:r>
            <a:rPr lang="en-US" sz="1100" b="0" i="0" kern="1200" baseline="0" dirty="0"/>
            <a:t> z </a:t>
          </a:r>
          <a:r>
            <a:rPr lang="en-US" sz="1100" b="0" i="0" kern="1200" baseline="0" dirty="0" err="1"/>
            <a:t>ważnych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ośrodków</a:t>
          </a:r>
          <a:r>
            <a:rPr lang="en-US" sz="1100" b="0" i="0" kern="1200" baseline="0" dirty="0"/>
            <a:t> </a:t>
          </a:r>
          <a:r>
            <a:rPr lang="en-US" sz="1100" b="0" i="0" kern="1200" baseline="0" dirty="0" err="1"/>
            <a:t>nauki</a:t>
          </a:r>
          <a:r>
            <a:rPr lang="en-US" sz="1100" b="0" i="0" kern="1200" baseline="0" dirty="0"/>
            <a:t> w </a:t>
          </a:r>
          <a:r>
            <a:rPr lang="en-US" sz="1100" b="0" i="0" kern="1200" baseline="0" dirty="0" err="1"/>
            <a:t>Polsce</a:t>
          </a:r>
          <a:r>
            <a:rPr lang="en-US" sz="1100" b="0" i="0" kern="1200" baseline="0" dirty="0"/>
            <a:t>.</a:t>
          </a:r>
          <a:endParaRPr lang="en-US" sz="1100" kern="1200" dirty="0"/>
        </a:p>
      </dsp:txBody>
      <dsp:txXfrm>
        <a:off x="2517018" y="2583932"/>
        <a:ext cx="1843842" cy="1106305"/>
      </dsp:txXfrm>
    </dsp:sp>
    <dsp:sp modelId="{9C2F5A09-BAB4-4D32-B04F-4C6AB188ACC0}">
      <dsp:nvSpPr>
        <dsp:cNvPr id="0" name=""/>
        <dsp:cNvSpPr/>
      </dsp:nvSpPr>
      <dsp:spPr>
        <a:xfrm>
          <a:off x="4545245" y="258393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W mieście odbywa się </a:t>
          </a:r>
          <a:r>
            <a:rPr lang="en-US" sz="1100" b="1" i="0" kern="1200" baseline="0"/>
            <a:t>Festiwal Jazzowy „Zamość”</a:t>
          </a:r>
          <a:r>
            <a:rPr lang="en-US" sz="1100" b="0" i="0" kern="1200" baseline="0"/>
            <a:t> – jedna z ważnych imprez muzycznych w regionie.</a:t>
          </a:r>
          <a:endParaRPr lang="en-US" sz="1100" kern="1200"/>
        </a:p>
      </dsp:txBody>
      <dsp:txXfrm>
        <a:off x="4545245" y="2583932"/>
        <a:ext cx="1843842" cy="1106305"/>
      </dsp:txXfrm>
    </dsp:sp>
    <dsp:sp modelId="{CEDA649D-DC0C-438D-AF25-810049DC2014}">
      <dsp:nvSpPr>
        <dsp:cNvPr id="0" name=""/>
        <dsp:cNvSpPr/>
      </dsp:nvSpPr>
      <dsp:spPr>
        <a:xfrm>
          <a:off x="6573472" y="2583932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Zamość jest nazywany </a:t>
          </a:r>
          <a:r>
            <a:rPr lang="en-US" sz="1100" b="1" i="0" kern="1200" baseline="0"/>
            <a:t>„Perłą Renesansu”</a:t>
          </a:r>
          <a:r>
            <a:rPr lang="en-US" sz="1100" b="0" i="0" kern="1200" baseline="0"/>
            <a:t> w Polsce.</a:t>
          </a:r>
          <a:endParaRPr lang="en-US" sz="1100" kern="1200"/>
        </a:p>
      </dsp:txBody>
      <dsp:txXfrm>
        <a:off x="6573472" y="2583932"/>
        <a:ext cx="1843842" cy="1106305"/>
      </dsp:txXfrm>
    </dsp:sp>
    <dsp:sp modelId="{D1331B16-736E-4A64-B90D-DFA9C7B67EE9}">
      <dsp:nvSpPr>
        <dsp:cNvPr id="0" name=""/>
        <dsp:cNvSpPr/>
      </dsp:nvSpPr>
      <dsp:spPr>
        <a:xfrm>
          <a:off x="3531132" y="3874621"/>
          <a:ext cx="1843842" cy="11063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Miasto jest popularne w filmach i serialach, m.in. ze względu na dobrze zachowaną starówkę.</a:t>
          </a:r>
          <a:endParaRPr lang="en-US" sz="1100" kern="1200"/>
        </a:p>
      </dsp:txBody>
      <dsp:txXfrm>
        <a:off x="3531132" y="3874621"/>
        <a:ext cx="1843842" cy="1106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7B50E4-2343-4B20-80BE-1605C97DFB16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4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CE6CA204-B091-40ED-8158-331EE628B522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79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F09-9D88-4105-92F6-7298804EAA90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19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4F96-061D-4D71-97A2-2371A43FDE7C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675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FE133-02A7-439F-9131-2680F754099D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51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F7DD-C7D0-4333-B18D-CCAF5427F9DD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51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5979-091A-4302-A385-56FC1CE52E32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00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7836D543-476D-434F-B209-1A114B2E3F04}" type="datetime1">
              <a:rPr lang="en-US" smtClean="0"/>
              <a:t>2/3/2026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93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3DD0F20-7689-42E6-8664-6AA00B79F132}" type="datetime1">
              <a:rPr lang="en-US" smtClean="0"/>
              <a:t>2/3/2026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6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30F2F577-5BDA-4749-9F3F-0D340DC0D6A8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00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C9378AD-A6D7-4162-BB5C-47C49B2E145B}" type="datetime1">
              <a:rPr lang="en-US" smtClean="0"/>
              <a:t>2/3/2026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2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E44A-7CD8-4860-9BDC-2BE4C911F6D0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9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67B65D3-547A-48A8-9F1F-13ED0B55ACC6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48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76A7CFE7-E645-4439-AA6B-DA8CF856D63E}" type="datetime1">
              <a:rPr lang="en-US" smtClean="0"/>
              <a:t>2/3/2026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93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8B2C0DB-994F-48B0-91F4-5F06C3B86E32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16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D3F6A089-BE3E-4BB0-98EE-FDF712FF3613}" type="datetime1">
              <a:rPr lang="en-US" smtClean="0"/>
              <a:t>2/3/2026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63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AC101298-AE91-4071-9C72-5A98117ABE14}" type="datetime1">
              <a:rPr lang="en-US" smtClean="0"/>
              <a:t>2/3/2026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26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ABE4333-790C-44CD-B503-F52418ED809A}" type="datetime1">
              <a:rPr lang="en-US" smtClean="0"/>
              <a:t>2/3/2026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21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2397CCD-8E49-4379-8DCB-9F17CAEDFC10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06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46F6-C62B-441B-BAD2-D550454B4D53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93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83A68-D563-4FD5-B11F-54F8D5F1E37F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663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3148FABB-02FF-476F-AB37-BDD0E354E780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1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38EAEAF-D16E-446F-97F9-D23FB245CB45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39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5" y="1828800"/>
            <a:ext cx="6172200" cy="442569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28D3-736A-4038-886C-8BF662AA2745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9344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8" y="2290890"/>
            <a:ext cx="4672584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DDEB-9B85-4E99-8A3D-ABE66C6280C3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899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65DCA-443F-4667-9ED1-418507CE45A8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542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b="0" dirty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603503"/>
            <a:ext cx="1082649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3200" b="1" dirty="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557D-4816-44D0-B6EE-6CAC6E30B54D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5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872E-5ED2-46B0-83A4-0C1AF0E0D91C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5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B1ECB8-9E10-D2F3-E361-7D268551E2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18575-0C6E-47B4-936E-32183810D7BF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56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29FB5-1C86-423F-AEAA-2683840666C3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6540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CB4E-88AF-46AC-B7C5-30308F179659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99183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15B6-CC2A-4462-A7E5-B3080DF8F97D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3184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8" y="5431536"/>
            <a:ext cx="9021471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88F7-A494-4EEB-A53D-2B97B1D4CD3C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782E7A21-5BA8-4C4C-9705-3A1EA342AD8A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852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DECC02-1725-49EE-C93B-A4C2C404945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349240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6BC0-1562-42E5-89A2-925CA193C8A6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78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04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0972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376A-778D-45CF-8340-DB03B2DA6A3E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90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DFF5A-622E-43FE-9EE9-BAAB78AB2046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80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5C09E-FF30-4AA0-A227-171955622259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5180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279FF-407B-4B41-9E69-DE66ED04A328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68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E812-757D-4139-AF81-227C72D4B544}" type="datetime1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69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A7E1-C424-43A5-938A-12DEC0A1D59D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018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63319" y="557784"/>
            <a:ext cx="6519080" cy="577900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4FC2-B89B-4919-A96B-662A3584681C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973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10888473" cy="1133856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4BE51-D660-433D-AABA-154BE028E64E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18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F76E-6064-4431-B5C4-29A511725BCF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96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73553"/>
            <a:ext cx="6655522" cy="154533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2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73BE-5F1F-40EF-8F67-E3F24D65884D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5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6" cy="101498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8EF1-668D-4AD0-8652-1F3B3622EDC2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3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5609F-9B5B-4E29-8DB1-457A85E01A27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0DE37-B9D6-425C-B79B-6C6DFFBD0DA2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90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5B0EE-4023-4E3C-8875-10AA631453CF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06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5EE9E671-1C83-40F7-9D33-FE8AAC7F721F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53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48" r:id="rId2"/>
    <p:sldLayoutId id="2147483750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  <p:sldLayoutId id="2147483736" r:id="rId38"/>
    <p:sldLayoutId id="2147483737" r:id="rId39"/>
    <p:sldLayoutId id="2147483738" r:id="rId40"/>
    <p:sldLayoutId id="2147483739" r:id="rId41"/>
    <p:sldLayoutId id="2147483740" r:id="rId42"/>
    <p:sldLayoutId id="2147483741" r:id="rId43"/>
    <p:sldLayoutId id="2147483742" r:id="rId44"/>
    <p:sldLayoutId id="2147483743" r:id="rId45"/>
    <p:sldLayoutId id="2147483744" r:id="rId46"/>
    <p:sldLayoutId id="2147483745" r:id="rId47"/>
    <p:sldLayoutId id="2147483746" r:id="rId48"/>
    <p:sldLayoutId id="2147483747" r:id="rId4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EF449-40FC-D56C-8DC3-BCE61BFDA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/>
          <a:p>
            <a:r>
              <a:rPr lang="en-US" dirty="0"/>
              <a:t>Skarby UNESCO w </a:t>
            </a:r>
            <a:r>
              <a:rPr lang="en-US" dirty="0" err="1"/>
              <a:t>Polsce</a:t>
            </a:r>
            <a:endParaRPr lang="en-US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29F7FD3-936F-90C3-81A5-B731DE6CF6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3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5AAB1E8-2427-065D-80A7-4B74E2813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4A3CF4-3548-F401-A418-CC1BB7D663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667" b="4667"/>
          <a:stretch/>
        </p:blipFill>
        <p:spPr>
          <a:xfrm>
            <a:off x="1993692" y="-89695"/>
            <a:ext cx="7781365" cy="6857509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007FD96D-9E9B-8DF3-BD9E-5546D41ABD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66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C4B0C8C-E858-2C4B-F310-EC7620551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DAF2BF-E01F-20CA-5DDE-7E28C725952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9839" b="12119"/>
          <a:stretch>
            <a:fillRect/>
          </a:stretch>
        </p:blipFill>
        <p:spPr>
          <a:xfrm>
            <a:off x="0" y="1296659"/>
            <a:ext cx="12192000" cy="4635122"/>
          </a:xfrm>
          <a:prstGeom prst="rect">
            <a:avLst/>
          </a:prstGeom>
          <a:noFill/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14A627B-E19E-09CD-46EE-D29B196888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 flipV="1">
            <a:off x="5349240" y="6402596"/>
            <a:ext cx="746760" cy="357967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93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C63B6A9-DCB2-0BE1-FB42-19A689412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5962FCA-471D-CE8E-FB1B-272553FE9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493" r="18768" b="-1"/>
          <a:stretch>
            <a:fillRect/>
          </a:stretch>
        </p:blipFill>
        <p:spPr>
          <a:xfrm>
            <a:off x="2630794" y="0"/>
            <a:ext cx="7781345" cy="685799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955E8B3-A4D5-1445-E852-39BA46FCA4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00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4E721-A5AB-D9E0-6D34-D8DA6B31B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8E01B-83E5-5E6E-1D05-A98D3EAD24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40 lat kopalni soli w Wieliczce na liście UNESCO - Podróże">
            <a:extLst>
              <a:ext uri="{FF2B5EF4-FFF2-40B4-BE49-F238E27FC236}">
                <a16:creationId xmlns:a16="http://schemas.microsoft.com/office/drawing/2014/main" id="{4393BBB1-EC9F-F3B8-4827-F2795638A9F2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2" r="11112"/>
          <a:stretch>
            <a:fillRect/>
          </a:stretch>
        </p:blipFill>
        <p:spPr bwMode="auto">
          <a:xfrm>
            <a:off x="2360951" y="67456"/>
            <a:ext cx="77813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50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B6009DB-9830-E039-F7F3-0ADE62ACC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E14D21-215B-4E05-C216-289CB5DBCAC6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LargePlainText"/>
                  </p202:designTagLst>
                </p202:designPr>
              </p:ext>
            </p:extLst>
          </p:nvPr>
        </p:nvSpPr>
        <p:spPr>
          <a:xfrm>
            <a:off x="612647" y="715617"/>
            <a:ext cx="9220465" cy="5355999"/>
          </a:xfrm>
        </p:spPr>
        <p:txBody>
          <a:bodyPr anchor="b">
            <a:normAutofit fontScale="40000" lnSpcReduction="20000"/>
          </a:bodyPr>
          <a:lstStyle/>
          <a:p>
            <a:r>
              <a:rPr lang="pl-PL" dirty="0"/>
              <a:t>Ciekawostki</a:t>
            </a:r>
            <a:endParaRPr lang="en-US" dirty="0"/>
          </a:p>
          <a:p>
            <a:endParaRPr lang="pl-PL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Wieliczka ma ponad 300 km korytarzy, ale udostępniona trasa turystyczna to tylko część tego systemu.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 kopalniach panuje stała temperatura około 15–17°C, a powietrze jest bardzo czyste i zdrowe.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 Wieliczce znajduje się największy podziemny żyrandol na świecie, wykonany z soli.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 kaplicy św. Kingi znajdują się solne rzeźby przedstawiające m.in. sceny biblijne i postaci historyczne.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 kopalniach można zobaczyć podziemne jeziora, które powstały w wyniku zalania części korytarzy.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Kopalnie służyły nie tylko do wydobycia soli – w XIX w. pełniły także funkcję uzdrowiska (leczenie chorób dróg oddechowych).</a:t>
            </a:r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579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E5CED-2812-B703-282B-EC465C50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162318"/>
            <a:ext cx="11428307" cy="1892808"/>
          </a:xfrm>
        </p:spPr>
        <p:txBody>
          <a:bodyPr anchor="t">
            <a:normAutofit/>
          </a:bodyPr>
          <a:lstStyle/>
          <a:p>
            <a:r>
              <a:rPr lang="en-US" dirty="0" err="1"/>
              <a:t>Historyczne</a:t>
            </a:r>
            <a:r>
              <a:rPr lang="en-US" dirty="0"/>
              <a:t> centrum </a:t>
            </a:r>
            <a:r>
              <a:rPr lang="en-US" dirty="0" err="1"/>
              <a:t>Krakowa</a:t>
            </a:r>
            <a:r>
              <a:rPr lang="en-US" dirty="0"/>
              <a:t> z </a:t>
            </a:r>
            <a:r>
              <a:rPr lang="en-US" dirty="0" err="1"/>
              <a:t>Wawelem</a:t>
            </a:r>
            <a:r>
              <a:rPr lang="en-US" dirty="0"/>
              <a:t>, </a:t>
            </a:r>
            <a:r>
              <a:rPr lang="en-US" dirty="0" err="1"/>
              <a:t>Kazimierzem</a:t>
            </a:r>
            <a:r>
              <a:rPr lang="en-US" dirty="0"/>
              <a:t> I </a:t>
            </a:r>
            <a:r>
              <a:rPr lang="en-US" dirty="0" err="1"/>
              <a:t>Stradomiem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6498A26-3B9A-7E7E-BB02-10AF7E1262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F355EA80-96B9-6C5B-5244-8F3B90B0647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684387967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GraphicFramePr>
        <p:xfrm>
          <a:off x="3977640" y="4162318"/>
          <a:ext cx="7772400" cy="224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213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3BEAE965-B7DC-8006-9FC2-9E171AD7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FEA8A6F0-5A05-B4B1-75BA-73663BE3F1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8285F75-1B28-A24B-9E92-90C39D9C2ED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677" r="14677"/>
          <a:stretch>
            <a:fillRect/>
          </a:stretch>
        </p:blipFill>
        <p:spPr>
          <a:xfrm>
            <a:off x="3267856" y="142407"/>
            <a:ext cx="6611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72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A28C4-D2A9-F8F7-4175-871691A25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Wawel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5654E65-C1C4-4263-CE2B-2DCA504981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9871" r="19871"/>
          <a:stretch>
            <a:fillRect/>
          </a:stretch>
        </p:blipFill>
        <p:spPr>
          <a:xfrm>
            <a:off x="575805" y="97436"/>
            <a:ext cx="6611509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BA82B-DA1D-8FAB-5EAB-AC789B3DB7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25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7238-448E-D8E7-9CDB-F699A1AD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Kazimierz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323A14D-3B9A-B55A-290A-2EFE149A51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863" r="1786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5498E-C5BD-27EE-A251-2F54ACCE8BF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49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DF198-8E64-BF16-7326-7C380BDBF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Stradom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8EEB671-F630-5A25-9CFA-62562EEEB7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6063" r="1606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4CE88-D85A-FCF2-6FC2-8A39AF29231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75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72117-90B2-1D34-B26A-40644DDCE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>
            <a:normAutofit/>
          </a:bodyPr>
          <a:lstStyle/>
          <a:p>
            <a:r>
              <a:rPr lang="en-US" dirty="0"/>
              <a:t>UNESCO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AD47DDCC-8513-C245-A0A3-7FA52F3FA2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6D02BD7-BFB3-CDA4-C396-5057DE21E1C4}"/>
              </a:ext>
            </a:extLst>
          </p:cNvPr>
          <p:cNvSpPr>
            <a:spLocks noGrp="1" noChangeArrowheads="1"/>
          </p:cNvSpPr>
          <p:nvPr>
            <p:ph sz="quarter" idx="14"/>
          </p:nvPr>
        </p:nvSpPr>
        <p:spPr bwMode="auto">
          <a:xfrm>
            <a:off x="470453" y="1239762"/>
            <a:ext cx="626013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United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Zjednoczonych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Nations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Narodów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Educational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Oświatowa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Scientific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Naukowa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Cultural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Kulturalna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Organization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(Organizacja)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l-PL" sz="2800" b="1" dirty="0"/>
              <a:t>Organizacja Narodów Zjednoczonych do spraw Oświaty, Nauki i Kultury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517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3C8D4F-BDC5-8487-3F56-396B932D3D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2035" y="284922"/>
            <a:ext cx="11404160" cy="6023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🏰 Wawel – ciekawostki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dirty="0"/>
              <a:t>Wawel to dawna siedziba polskich królów</a:t>
            </a:r>
            <a:r>
              <a:rPr lang="pl-PL" dirty="0"/>
              <a:t> – przez wiele wieków był centrum władzy w Polsce.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Na Wawelu znajduje się </a:t>
            </a:r>
            <a:r>
              <a:rPr lang="pl-PL" b="1" dirty="0"/>
              <a:t>Zamek Królewski</a:t>
            </a:r>
            <a:r>
              <a:rPr lang="pl-PL" dirty="0"/>
              <a:t> oraz </a:t>
            </a:r>
            <a:r>
              <a:rPr lang="pl-PL" b="1" dirty="0"/>
              <a:t>Katedra Wawelska</a:t>
            </a:r>
            <a:r>
              <a:rPr lang="pl-PL" dirty="0"/>
              <a:t>, gdzie koronowano i chowano królów.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 katedrze spoczywają m.in. </a:t>
            </a:r>
            <a:r>
              <a:rPr lang="pl-PL" b="1" dirty="0"/>
              <a:t>królowie, hetmani i wybitne postacie historyczne</a:t>
            </a:r>
            <a:r>
              <a:rPr lang="pl-PL" dirty="0"/>
              <a:t>, np. </a:t>
            </a:r>
            <a:r>
              <a:rPr lang="pl-PL" b="1" dirty="0"/>
              <a:t>Kazimierz Wielki</a:t>
            </a:r>
            <a:r>
              <a:rPr lang="pl-PL" dirty="0"/>
              <a:t> czy </a:t>
            </a:r>
            <a:r>
              <a:rPr lang="pl-PL" b="1" dirty="0"/>
              <a:t>Tadeusz Kościuszko</a:t>
            </a:r>
            <a:r>
              <a:rPr lang="pl-PL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Wawel jest </a:t>
            </a:r>
            <a:r>
              <a:rPr lang="pl-PL" b="1" dirty="0"/>
              <a:t>najważniejszym miejscem symbolicznie związanym z polską historią</a:t>
            </a:r>
            <a:r>
              <a:rPr lang="pl-PL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Pod Wawelem znajduje się </a:t>
            </a:r>
            <a:r>
              <a:rPr lang="pl-PL" b="1" dirty="0"/>
              <a:t>Smocza Jama</a:t>
            </a:r>
            <a:r>
              <a:rPr lang="pl-PL" dirty="0"/>
              <a:t>, czyli legendarna jaskinia smoka.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Według legendy </a:t>
            </a:r>
            <a:r>
              <a:rPr lang="pl-PL" b="1" dirty="0"/>
              <a:t>smok wawelski</a:t>
            </a:r>
            <a:r>
              <a:rPr lang="pl-PL" dirty="0"/>
              <a:t> mieszkał w jamie i terroryzował mieszkańców Krakowa.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 Wawelu znajduje się </a:t>
            </a:r>
            <a:r>
              <a:rPr lang="pl-PL" b="1" dirty="0"/>
              <a:t>Dzwon Zygmunta</a:t>
            </a:r>
            <a:r>
              <a:rPr lang="pl-PL" dirty="0"/>
              <a:t> – jeden z najważniejszych dzwonów w Polsce.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Na Wawelu można zobaczyć </a:t>
            </a:r>
            <a:r>
              <a:rPr lang="pl-PL" b="1" dirty="0"/>
              <a:t>Złotą Kaplicę</a:t>
            </a:r>
            <a:r>
              <a:rPr lang="pl-PL" dirty="0"/>
              <a:t> (Kaplica Zygmuntowska), uważaną za jedno z najpiękniejszych miejsc w katedrze.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208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73F12-5243-60E3-9A0A-4ABE216E2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DA9B0-D143-645D-0C2A-D444B0832C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0696" y="722243"/>
            <a:ext cx="11185499" cy="55864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🏙️ Kazimierz – ciekawostki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dirty="0"/>
              <a:t>Kazimierz to dawna dzielnica żydowska w Krakowie</a:t>
            </a:r>
            <a:r>
              <a:rPr lang="pl-PL" dirty="0"/>
              <a:t>, założona w XIV wieku.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 Kazimierzu znajduje się wiele </a:t>
            </a:r>
            <a:r>
              <a:rPr lang="pl-PL" b="1" dirty="0"/>
              <a:t>starych synagog</a:t>
            </a:r>
            <a:r>
              <a:rPr lang="pl-PL" dirty="0"/>
              <a:t>, m.in. </a:t>
            </a:r>
            <a:r>
              <a:rPr lang="pl-PL" b="1" dirty="0"/>
              <a:t>Synagoga Stara</a:t>
            </a:r>
            <a:r>
              <a:rPr lang="pl-PL" dirty="0"/>
              <a:t>, jedna z najstarszych w Polsce.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Kazimierz był ważnym ośrodkiem życia żydowskiego aż do II wojny światowej.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Dzielnica jest znana z </a:t>
            </a:r>
            <a:r>
              <a:rPr lang="pl-PL" b="1" dirty="0"/>
              <a:t>ulicy Szerokiej</a:t>
            </a:r>
            <a:r>
              <a:rPr lang="pl-PL" dirty="0"/>
              <a:t>, która była centrum żydowskiego życia kulturalnego.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Kazimierz stał się popularny dzięki filmowi </a:t>
            </a:r>
            <a:r>
              <a:rPr lang="pl-PL" b="1" dirty="0"/>
              <a:t>„Lista Schindlera”</a:t>
            </a:r>
            <a:r>
              <a:rPr lang="pl-PL" dirty="0"/>
              <a:t> – wiele scen kręcono właśnie tam.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Dziś Kazimierz jest modnym miejscem pełnym </a:t>
            </a:r>
            <a:r>
              <a:rPr lang="pl-PL" b="1" dirty="0"/>
              <a:t>kawiarenek, galerii i klubów</a:t>
            </a:r>
            <a:r>
              <a:rPr lang="pl-PL" dirty="0"/>
              <a:t>, ale nadal zachowuje historyczny klimat.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582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10EAD-A14E-0A93-F464-0EC481FC0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9988458" cy="1892808"/>
          </a:xfrm>
        </p:spPr>
        <p:txBody>
          <a:bodyPr anchor="t">
            <a:normAutofit/>
          </a:bodyPr>
          <a:lstStyle/>
          <a:p>
            <a:r>
              <a:rPr lang="en-US" dirty="0" err="1"/>
              <a:t>Puszcza</a:t>
            </a:r>
            <a:r>
              <a:rPr lang="en-US" dirty="0"/>
              <a:t> </a:t>
            </a:r>
            <a:r>
              <a:rPr lang="en-US" dirty="0" err="1"/>
              <a:t>Białowieska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9EBF27D-7EC3-A749-7620-2F4EE2AA6A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B2597679-A5FF-7593-27D3-364F487B9A3E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385979348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GraphicFramePr>
        <p:xfrm>
          <a:off x="3977640" y="561425"/>
          <a:ext cx="7772400" cy="224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6000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FA02058-B9F0-AF8D-AD39-6C4C9F8BC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A1F56A4-44B7-92C7-7965-F07731540E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687" r="-2" b="4685"/>
          <a:stretch>
            <a:fillRect/>
          </a:stretch>
        </p:blipFill>
        <p:spPr>
          <a:xfrm>
            <a:off x="2735725" y="-157387"/>
            <a:ext cx="7781345" cy="685799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6F29DE5-3F5C-4E64-9DD8-F5C47468EA1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332564" y="4609474"/>
            <a:ext cx="285084" cy="144385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427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BEE95BE-5A2F-9DFE-F83C-E6EF6F53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0" cy="135331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81A78B0-C992-B9CF-F401-DCA5BADF27B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8757" y="1532893"/>
            <a:ext cx="9578466" cy="433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3677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1338C-F606-9505-EF7D-DE00A530C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BFBB55-3B09-CF98-3D3E-F9CBA21958A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34321" y="1846262"/>
            <a:ext cx="6152291" cy="4608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1E98F6-363A-C4F8-D6CE-4CEE38A87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315" y="403458"/>
            <a:ext cx="5969120" cy="39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45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99F1BA16-798A-9881-8933-8DF60654A85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69164948"/>
              </p:ext>
            </p:extLst>
          </p:nvPr>
        </p:nvGraphicFramePr>
        <p:xfrm>
          <a:off x="612648" y="548640"/>
          <a:ext cx="8266176" cy="560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1284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6F4D902-4F0B-48B1-2651-A518437B8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/>
          <a:lstStyle/>
          <a:p>
            <a:r>
              <a:rPr lang="en-US" dirty="0"/>
              <a:t>Auschwitz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57CFE-2781-3B63-CB3D-00A1ADECF72D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612647" y="1380744"/>
            <a:ext cx="6858000" cy="4983480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400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5AE17FC-F30A-5578-BC1D-C56155DC0A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91C58-F209-3C12-0FD6-7225D1D3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45774"/>
            <a:ext cx="6858000" cy="1106954"/>
          </a:xfrm>
        </p:spPr>
        <p:txBody>
          <a:bodyPr>
            <a:normAutofit/>
          </a:bodyPr>
          <a:lstStyle/>
          <a:p>
            <a:r>
              <a:rPr lang="en-US" dirty="0"/>
              <a:t> -                    - Birkenau </a:t>
            </a:r>
          </a:p>
        </p:txBody>
      </p:sp>
    </p:spTree>
    <p:extLst>
      <p:ext uri="{BB962C8B-B14F-4D97-AF65-F5344CB8AC3E}">
        <p14:creationId xmlns:p14="http://schemas.microsoft.com/office/powerpoint/2010/main" val="4118387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93008-3217-B7CC-5771-ACE703243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3595634" cy="2212313"/>
          </a:xfrm>
        </p:spPr>
        <p:txBody>
          <a:bodyPr anchor="t"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Aushchwitz</a:t>
            </a:r>
            <a:r>
              <a:rPr lang="en-US" dirty="0"/>
              <a:t> - Birkenau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EC4878E-8D71-F478-870B-3EDD173C5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585586" cy="34346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C1778C1-A139-1712-C102-4D0FBF75DB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163" r="5163"/>
          <a:stretch/>
        </p:blipFill>
        <p:spPr>
          <a:xfrm>
            <a:off x="3392169" y="302951"/>
            <a:ext cx="6518573" cy="5779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2789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AD252D9-8D44-58EC-F74E-4CBD8F85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CC6DBB7-BC94-E357-7663-205F37096D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656" r="17656"/>
          <a:stretch/>
        </p:blipFill>
        <p:spPr>
          <a:xfrm>
            <a:off x="2796026" y="82446"/>
            <a:ext cx="7583424" cy="685800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38266D3-9188-752A-EE44-63EC636D70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EBDB9-F80C-5928-2BD0-40E6AF002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 to </a:t>
            </a:r>
            <a:r>
              <a:rPr lang="en-US" sz="2400" dirty="0" err="1"/>
              <a:t>są</a:t>
            </a:r>
            <a:r>
              <a:rPr lang="en-US" sz="2400" dirty="0"/>
              <a:t> </a:t>
            </a:r>
            <a:r>
              <a:rPr lang="en-US" sz="2400" dirty="0" err="1"/>
              <a:t>obiekty</a:t>
            </a:r>
            <a:r>
              <a:rPr lang="en-US" sz="2400" dirty="0"/>
              <a:t> </a:t>
            </a:r>
            <a:r>
              <a:rPr lang="en-US" sz="2400" dirty="0" err="1"/>
              <a:t>dziedzictwa</a:t>
            </a:r>
            <a:r>
              <a:rPr lang="en-US" sz="2400" dirty="0"/>
              <a:t> </a:t>
            </a:r>
            <a:r>
              <a:rPr lang="en-US" sz="2400" dirty="0" err="1"/>
              <a:t>kulturowego</a:t>
            </a:r>
            <a:r>
              <a:rPr lang="en-US" sz="2400" dirty="0"/>
              <a:t> 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6DBAC30-E72D-3701-11F8-F33375CD29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42C0BE7-BC78-19C3-7F96-97A41A1C6CAD}"/>
              </a:ext>
            </a:extLst>
          </p:cNvPr>
          <p:cNvSpPr>
            <a:spLocks noGrp="1" noChangeArrowheads="1"/>
          </p:cNvSpPr>
          <p:nvPr>
            <p:ph sz="quarter" idx="14"/>
          </p:nvPr>
        </p:nvSpPr>
        <p:spPr bwMode="auto">
          <a:xfrm>
            <a:off x="371061" y="1254601"/>
            <a:ext cx="7099586" cy="443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zabytki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stworzone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człowieka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które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mają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dużą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wartość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historyczną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artystyczną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kulturową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świadectwa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tradycji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życia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dawnych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społeczeństw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obiekty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ważne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tożsamości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kraju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regionu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budowle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zespoły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architektoniczne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całe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historyczne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miasta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związane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ważnymi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wydarzeniami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postaciami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historycznymi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dobra,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które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należy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chronić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zachować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przyszłych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pokoleń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274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6BBC2-5C7A-16F0-4B07-44E544412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C40913E-E052-28F1-C649-0889110577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650" r="8650"/>
          <a:stretch>
            <a:fillRect/>
          </a:stretch>
        </p:blipFill>
        <p:spPr>
          <a:xfrm>
            <a:off x="2428407" y="142407"/>
            <a:ext cx="7584144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D4A4F0-530E-4742-27F9-B2A7E2D1F6A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69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62630-589C-8DCA-35F2-9CA86D3A6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B9B0FD5-7F4D-316A-E79E-4002988ED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331" r="10331"/>
          <a:stretch>
            <a:fillRect/>
          </a:stretch>
        </p:blipFill>
        <p:spPr>
          <a:xfrm>
            <a:off x="3395272" y="164892"/>
            <a:ext cx="7584144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EA22B-6B60-1BC8-9F30-9A235B9EDCC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65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43CA-ED06-81E3-0776-EF2AB3975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456E1BD-CEA1-957A-E9FC-19A1C71495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854" r="1885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670E9-DC79-E3FD-DF75-5E24297932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1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86BF1-3D3C-B6B3-7EAF-47601A802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14FD84-59B9-BD5E-9288-72681E6671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0B598-ABD3-38F7-8EA8-CFFD9C70138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7896" y="583413"/>
            <a:ext cx="6559826" cy="5725312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dirty="0"/>
              <a:t>🕯️ Auschwitz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dirty="0"/>
              <a:t>Auschwitz</a:t>
            </a:r>
            <a:r>
              <a:rPr lang="pl-PL" dirty="0"/>
              <a:t> to niemiecki nazistowski obóz koncentracyjny i zagłady, działający w latach </a:t>
            </a:r>
            <a:r>
              <a:rPr lang="pl-PL" b="1" dirty="0"/>
              <a:t>1940–1945</a:t>
            </a:r>
            <a:r>
              <a:rPr lang="pl-PL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Znajdował się w okupowanej Polsce, w miejscowości </a:t>
            </a:r>
            <a:r>
              <a:rPr lang="pl-PL" b="1" dirty="0"/>
              <a:t>Oświęcim</a:t>
            </a:r>
            <a:r>
              <a:rPr lang="pl-PL" dirty="0"/>
              <a:t> (Auschwitz to niemiecka nazwa miasta).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Auschwitz składał się z </a:t>
            </a:r>
            <a:r>
              <a:rPr lang="pl-PL" b="1" dirty="0"/>
              <a:t>trzech głównych części</a:t>
            </a:r>
            <a:r>
              <a:rPr lang="pl-PL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Auschwitz I</a:t>
            </a:r>
            <a:r>
              <a:rPr lang="pl-PL" dirty="0"/>
              <a:t> – obóz macierzysty (centralny), z barakami i komorą gazową,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Auschwitz II-Birkenau</a:t>
            </a:r>
            <a:r>
              <a:rPr lang="pl-PL" dirty="0"/>
              <a:t> – największa część, obóz zagłady,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Auschwitz III-Monowitz</a:t>
            </a:r>
            <a:r>
              <a:rPr lang="pl-PL" dirty="0"/>
              <a:t> – obóz pracy przymusowej przy fabryce.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 Auschwitz zginęło </a:t>
            </a:r>
            <a:r>
              <a:rPr lang="pl-PL" b="1" dirty="0"/>
              <a:t>około 1,1 miliona ludzi</a:t>
            </a:r>
            <a:r>
              <a:rPr lang="pl-PL" dirty="0"/>
              <a:t> (największa liczba ofiar to Żydzi).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Obóz był miejscem </a:t>
            </a:r>
            <a:r>
              <a:rPr lang="pl-PL" b="1" dirty="0"/>
              <a:t>masowej eksterminacji</a:t>
            </a:r>
            <a:r>
              <a:rPr lang="pl-PL" dirty="0"/>
              <a:t>, przymusowej pracy, głodu i chorób.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 Birkenau znajdowały się </a:t>
            </a:r>
            <a:r>
              <a:rPr lang="pl-PL" b="1" dirty="0"/>
              <a:t>ogromne rampy kolejowe</a:t>
            </a:r>
            <a:r>
              <a:rPr lang="pl-PL" dirty="0"/>
              <a:t>, gdzie przywożono ludzi z całej Europy.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Auschwitz był też miejscem </a:t>
            </a:r>
            <a:r>
              <a:rPr lang="pl-PL" b="1" dirty="0"/>
              <a:t>przeprowadzania pseudomedycznych eksperymentów</a:t>
            </a:r>
            <a:r>
              <a:rPr lang="pl-PL" dirty="0"/>
              <a:t> na więźniach.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Po wojnie obóz stał się </a:t>
            </a:r>
            <a:r>
              <a:rPr lang="pl-PL" b="1" dirty="0"/>
              <a:t>miejscem pamięci</a:t>
            </a:r>
            <a:r>
              <a:rPr lang="pl-PL" dirty="0"/>
              <a:t> i </a:t>
            </a:r>
            <a:r>
              <a:rPr lang="pl-PL" b="1" dirty="0"/>
              <a:t>Muzeum Auschwitz-Birkenau</a:t>
            </a:r>
            <a:r>
              <a:rPr lang="pl-PL" dirty="0"/>
              <a:t>, aby pamiętać o ofiarach.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W 1979 roku Auschwitz został wpisany na listę </a:t>
            </a:r>
            <a:r>
              <a:rPr lang="pl-PL" b="1" dirty="0"/>
              <a:t>Światowego Dziedzictwa UNESCO</a:t>
            </a:r>
            <a:r>
              <a:rPr lang="pl-PL" dirty="0"/>
              <a:t> jako symbol pamięci o Holokauście.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Dziś muzeum odwiedzają miliony ludzi, by uczyć się historii i zapobiegać podobnym tragediom w przyszłości.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31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8032A-9574-75D1-5ECF-353CA0E46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075" y="583412"/>
            <a:ext cx="3347156" cy="2845587"/>
          </a:xfrm>
        </p:spPr>
        <p:txBody>
          <a:bodyPr>
            <a:normAutofit/>
          </a:bodyPr>
          <a:lstStyle/>
          <a:p>
            <a:r>
              <a:rPr lang="en-US" dirty="0" err="1"/>
              <a:t>Historyczne</a:t>
            </a:r>
            <a:r>
              <a:rPr lang="en-US" dirty="0"/>
              <a:t> Centrum </a:t>
            </a:r>
            <a:r>
              <a:rPr lang="en-US" dirty="0" err="1"/>
              <a:t>Warszawy</a:t>
            </a:r>
            <a:r>
              <a:rPr lang="en-US" dirty="0"/>
              <a:t> – Stare I Nowe Miasto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681F9-049C-EE61-672D-F07C4ADC96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56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A4200BA-3475-37D6-1486-10C95C72F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C067D1-7DF2-B4BE-4094-A5CA287DED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3282" b="3282"/>
          <a:stretch/>
        </p:blipFill>
        <p:spPr>
          <a:xfrm>
            <a:off x="2473734" y="0"/>
            <a:ext cx="7583430" cy="685800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A9F27DA-8960-F6F4-6598-3755F416E83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734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6B89-A425-A3FB-40B5-B97058126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Stare Miasto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5E1F76-FFCE-A620-B6E3-886BF57780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00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2494E1E-C9D3-25D8-0B34-B5F3794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0" cy="135331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3DE77FC-F04A-BF01-8410-EE7103D9C7C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39496" y="984259"/>
            <a:ext cx="10826496" cy="3572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37439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B93D2F4-CF09-DCBE-D177-0F2439AF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C75771-5688-C799-549A-EF935556DD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1866" r="-2" b="-2"/>
          <a:stretch>
            <a:fillRect/>
          </a:stretch>
        </p:blipFill>
        <p:spPr>
          <a:xfrm>
            <a:off x="2420931" y="119932"/>
            <a:ext cx="7781345" cy="6857990"/>
          </a:xfrm>
          <a:prstGeom prst="rect">
            <a:avLst/>
          </a:prstGeo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5EF7F11-FCF2-1382-BDAF-BFDB50624C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015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20E60-1D14-C807-6AFD-C97B1D1F4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Nowe Miasto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08FCE0-58A9-432D-C090-DF67F98424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58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4C75C-1279-4659-79AB-C33E151E5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 anchor="t">
            <a:normAutofit/>
          </a:bodyPr>
          <a:lstStyle/>
          <a:p>
            <a:r>
              <a:rPr lang="en-US" dirty="0" err="1"/>
              <a:t>Przykłady</a:t>
            </a:r>
            <a:endParaRPr lang="en-US" dirty="0"/>
          </a:p>
        </p:txBody>
      </p:sp>
      <p:graphicFrame>
        <p:nvGraphicFramePr>
          <p:cNvPr id="7" name="Rectangle 1">
            <a:extLst>
              <a:ext uri="{FF2B5EF4-FFF2-40B4-BE49-F238E27FC236}">
                <a16:creationId xmlns:a16="http://schemas.microsoft.com/office/drawing/2014/main" id="{4D315361-E875-EC09-2317-64331EAF9E6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11873378"/>
              </p:ext>
            </p:extLst>
          </p:nvPr>
        </p:nvGraphicFramePr>
        <p:xfrm>
          <a:off x="5522913" y="877456"/>
          <a:ext cx="6159500" cy="5390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61254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7C8C8-10DA-81AE-4D3C-953B5FF8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4E295AB-17ED-5B7E-71A2-8ADC80F828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838" r="12838"/>
          <a:stretch>
            <a:fillRect/>
          </a:stretch>
        </p:blipFill>
        <p:spPr>
          <a:xfrm>
            <a:off x="2136098" y="194872"/>
            <a:ext cx="7781365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CB24E-E9C6-2ED6-093A-87A14AB0822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59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EFEF8-7419-32C4-A098-96689AA6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D21701D-709E-691C-1B39-F9AD39C324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531" r="10531"/>
          <a:stretch>
            <a:fillRect/>
          </a:stretch>
        </p:blipFill>
        <p:spPr>
          <a:xfrm>
            <a:off x="2205317" y="-82446"/>
            <a:ext cx="7781365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0B1A5-7948-8E0F-158E-2A7FF187C48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595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DC7F8-0397-6933-A33F-00D06957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7436" y="232349"/>
            <a:ext cx="2930577" cy="1184222"/>
          </a:xfrm>
        </p:spPr>
        <p:txBody>
          <a:bodyPr anchor="t">
            <a:normAutofit/>
          </a:bodyPr>
          <a:lstStyle/>
          <a:p>
            <a:r>
              <a:rPr lang="en-US" sz="2000" dirty="0" err="1"/>
              <a:t>Ciekawostki</a:t>
            </a:r>
            <a:endParaRPr lang="en-US" sz="20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7B72E37-865D-2391-339B-F6AD91D9CB25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1746355" y="660982"/>
            <a:ext cx="10445646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Warszawa jest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stolicą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Polski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miastem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kraju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Miasto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leży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rzeką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Wisłą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była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całkowicie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zniszczona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podczas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II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wojny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światowej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zniszczono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około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85%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miasta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Stare Miasto w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zostało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odbudowane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wojnie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jednym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najpiękniejszych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przykładów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rekonstrukcji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zabytków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Europie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Królewski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został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odbudowany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podstawie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zdjęć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Pałac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Kultury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Nauki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najwyższy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budynek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(237 m).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Warszawa ma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największy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park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Łazienki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Królewskie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Łazienkach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słynny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Pomnik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Fryderyka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Chopina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gdzie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latem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odbywają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koncerty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muzeum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Muzeum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Narodowe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Warszawa ma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bardzo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ważne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Polski: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tutaj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miały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powstania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warszawskie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(1944)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powstanie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listopadowe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(1830–1831).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Warszawa 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jednym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najważniejszych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ośrodków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kultury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nauki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biznesu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Świętokrzyski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Poniatowskiego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także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nowoczesnych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wieżowców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centrum.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Warszawie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mieszka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ponad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1,7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miliona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ludzi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(to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miasto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liczbie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mieszkańców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55431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66A36-16EA-C85F-F7BB-FC044BB2B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Zamość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DB223C-D25F-34DB-684A-B5E157CA5C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975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35C5F-9FFE-57BD-0CF9-48F46F0F7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8E64FDE-ABE1-7633-CCE6-F39154F17FF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426" r="8426"/>
          <a:stretch>
            <a:fillRect/>
          </a:stretch>
        </p:blipFill>
        <p:spPr>
          <a:xfrm>
            <a:off x="2330971" y="374754"/>
            <a:ext cx="7781365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C3B3-91B6-BED1-EC0B-E12048E50F5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335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D99250B-82D8-0DE9-4C83-4B406B725B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176" r="12176"/>
          <a:stretch>
            <a:fillRect/>
          </a:stretch>
        </p:blipFill>
        <p:spPr>
          <a:xfrm>
            <a:off x="1858781" y="0"/>
            <a:ext cx="7781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464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EE3F265-653C-1FD0-70DA-670D9030D30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176" r="12176"/>
          <a:stretch>
            <a:fillRect/>
          </a:stretch>
        </p:blipFill>
        <p:spPr>
          <a:xfrm>
            <a:off x="2107096" y="-119270"/>
            <a:ext cx="7781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55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B000EC-7123-2620-C730-293976FCF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/>
          <a:lstStyle/>
          <a:p>
            <a:r>
              <a:rPr lang="en-US" dirty="0" err="1"/>
              <a:t>Zamość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D1E7695A-53EC-AB0F-F8D7-399DF8E3B5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11" name="Rectangle 1">
            <a:extLst>
              <a:ext uri="{FF2B5EF4-FFF2-40B4-BE49-F238E27FC236}">
                <a16:creationId xmlns:a16="http://schemas.microsoft.com/office/drawing/2014/main" id="{D6699E62-F66C-FF79-DABE-6BE1E2A5590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131832299"/>
              </p:ext>
            </p:extLst>
          </p:nvPr>
        </p:nvGraphicFramePr>
        <p:xfrm>
          <a:off x="612646" y="1380744"/>
          <a:ext cx="8906107" cy="4983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9044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E7A3-EFF5-35C1-DA59-C961BB84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Zamek</a:t>
            </a:r>
            <a:r>
              <a:rPr lang="en-US" dirty="0"/>
              <a:t> </a:t>
            </a:r>
            <a:r>
              <a:rPr lang="en-US" dirty="0" err="1"/>
              <a:t>Krzyżacki</a:t>
            </a:r>
            <a:r>
              <a:rPr lang="en-US" dirty="0"/>
              <a:t> w </a:t>
            </a:r>
            <a:r>
              <a:rPr lang="en-US" dirty="0" err="1"/>
              <a:t>Malborku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FC60E52-68EB-1346-CD7F-8DB0174AD8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064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8D8F66-9BBC-A19E-9DF4-C0A2C67BCF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2585803" y="1026137"/>
            <a:ext cx="7584144" cy="4266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778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4B9A-F533-1E6B-DBAB-8B6591A8F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Co to </a:t>
            </a:r>
            <a:r>
              <a:rPr lang="en-US" sz="2000" dirty="0" err="1"/>
              <a:t>są</a:t>
            </a:r>
            <a:r>
              <a:rPr lang="en-US" sz="2000" dirty="0"/>
              <a:t> </a:t>
            </a:r>
            <a:r>
              <a:rPr lang="en-US" sz="2000" dirty="0" err="1"/>
              <a:t>obiekty</a:t>
            </a:r>
            <a:r>
              <a:rPr lang="en-US" sz="2000" dirty="0"/>
              <a:t> </a:t>
            </a:r>
            <a:r>
              <a:rPr lang="en-US" sz="2000" dirty="0" err="1"/>
              <a:t>dziedzictwa</a:t>
            </a:r>
            <a:r>
              <a:rPr lang="en-US" sz="2000" dirty="0"/>
              <a:t> </a:t>
            </a:r>
            <a:r>
              <a:rPr lang="en-US" sz="2000" dirty="0" err="1"/>
              <a:t>przyrodniczego</a:t>
            </a:r>
            <a:r>
              <a:rPr lang="en-US" sz="2000" dirty="0"/>
              <a:t> 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977543-2854-D0C4-D919-295526AF22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9505FF1-7973-9F76-3310-7F65565542C5}"/>
              </a:ext>
            </a:extLst>
          </p:cNvPr>
          <p:cNvSpPr>
            <a:spLocks noGrp="1" noChangeArrowheads="1"/>
          </p:cNvSpPr>
          <p:nvPr>
            <p:ph sz="quarter" idx="14"/>
          </p:nvPr>
        </p:nvSpPr>
        <p:spPr bwMode="auto">
          <a:xfrm>
            <a:off x="530087" y="1181157"/>
            <a:ext cx="4273826" cy="720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obszary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stworzone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człowieka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tereny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wyjątkowej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wartości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przyrodniczej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naukowej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krajobrazowej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siedliska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rzadkich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zagrożonych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gatunków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roślin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zwierząt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przykłady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unikatowych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geologicznych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przyrodniczych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szczególnym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pięknie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naturalnym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obszary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wymagające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ochrony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aby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zachować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przyszłych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pokoleń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2386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497D741-E01B-DD57-C5C6-9567A217BF6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900" r="18900"/>
          <a:stretch>
            <a:fillRect/>
          </a:stretch>
        </p:blipFill>
        <p:spPr>
          <a:xfrm>
            <a:off x="2136098" y="224852"/>
            <a:ext cx="7584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794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BB3B36C-A0D8-21AB-BA4F-2B83B883AE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023" r="15023"/>
          <a:stretch>
            <a:fillRect/>
          </a:stretch>
        </p:blipFill>
        <p:spPr>
          <a:xfrm>
            <a:off x="2690735" y="-149901"/>
            <a:ext cx="7584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12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B689B4-A409-75A3-94BF-E6367360FF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CF4DBB4-B3FD-5494-8142-ABDEA3F5828C}"/>
              </a:ext>
            </a:extLst>
          </p:cNvPr>
          <p:cNvSpPr>
            <a:spLocks noGrp="1" noChangeArrowheads="1"/>
          </p:cNvSpPr>
          <p:nvPr>
            <p:ph sz="quarter" idx="14"/>
          </p:nvPr>
        </p:nvSpPr>
        <p:spPr bwMode="auto">
          <a:xfrm>
            <a:off x="179882" y="791598"/>
            <a:ext cx="11434476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Malborku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gotycki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świecie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Został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zbudowany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Krzyżacki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XIII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Malbork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siedzibą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wielkich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mistrzów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zakonu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krzyżackiego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składa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trzech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części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Wysokiego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Średniego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Niskiego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ogromną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powierzchnię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zajmuje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około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21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hektarów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czyli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210 000 m²).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Europie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sala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rycerska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refektarz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Malbork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wpisany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Światowego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Dziedzictwa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UNESCO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wielokrotnie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niszczony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odbudowywany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m.in. po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wojnach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 II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wojnie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światowej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muzeum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którym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można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zobaczyć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m.in.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zbroje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broń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przedmioty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codziennego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życia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rycerzy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podziemne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korytarze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lochy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które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kiedyś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służyły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więzienia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Malborku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odbywają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turnieje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rycerskie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rekonstrukcje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historyczne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także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festiwale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średniowieczne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ogromnych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murów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obronnych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potężnych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baszt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okolicy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Kościół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Jana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który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ważnym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miejscem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krzyżackich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rycerzy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0224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9DE17-1D5D-3D32-5FD1-B730E581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Średniowieczne</a:t>
            </a:r>
            <a:r>
              <a:rPr lang="en-US" dirty="0"/>
              <a:t> </a:t>
            </a:r>
            <a:r>
              <a:rPr lang="en-US" dirty="0" err="1"/>
              <a:t>miasto</a:t>
            </a:r>
            <a:r>
              <a:rPr lang="en-US" dirty="0"/>
              <a:t> </a:t>
            </a:r>
            <a:r>
              <a:rPr lang="en-US" dirty="0" err="1"/>
              <a:t>Toruń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47628F-6352-469F-6DBD-C4F9158290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077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3C1B78E-177E-3BD7-F7DD-0857AA409A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486" r="9486"/>
          <a:stretch>
            <a:fillRect/>
          </a:stretch>
        </p:blipFill>
        <p:spPr>
          <a:xfrm>
            <a:off x="2525842" y="59960"/>
            <a:ext cx="7584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16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B0DFB2B-9C6F-7BAA-2977-BDF0680569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7448" r="7448"/>
          <a:stretch/>
        </p:blipFill>
        <p:spPr>
          <a:xfrm>
            <a:off x="1693889" y="82687"/>
            <a:ext cx="7781365" cy="68575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30117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BC0CA3A-3509-89CE-DDDB-59AD2FEAB8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176" r="12176"/>
          <a:stretch>
            <a:fillRect/>
          </a:stretch>
        </p:blipFill>
        <p:spPr>
          <a:xfrm>
            <a:off x="2263515" y="112426"/>
            <a:ext cx="7781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679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592E035-FCFC-55D1-D068-326C93F0EA3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1873" r="-1" b="11872"/>
          <a:stretch>
            <a:fillRect/>
          </a:stretch>
        </p:blipFill>
        <p:spPr>
          <a:xfrm>
            <a:off x="539495" y="603502"/>
            <a:ext cx="12365439" cy="49503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44035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D6225BCA-3D5D-2452-5930-463CDB1A05F3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12648" y="630936"/>
            <a:ext cx="8266176" cy="560527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lang="en-US" altLang="en-US" sz="1400" b="0" dirty="0"/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jednym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z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najstarszych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miast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w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Polsce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ma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bogatą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historię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sięgającą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średniowiecza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Stare Miasto w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Toruniu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wpisane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listę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UNESCO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jako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wyjątkowy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zespół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gotyckiej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architektury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miejscem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urodzenia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Mikołaja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Kopernika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słynnego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astronoma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W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Toruniu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znajduje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się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Dom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Kopernika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, w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którym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mieszkał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prawdopodobnie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się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urodził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słynie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z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pierników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tradycyjne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toruńskie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pierniki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mają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historię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sięgającą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średniowiecza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W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Toruniu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działa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Muzeum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Piernika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gdzie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można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zobaczyć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, jak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robiono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pierniki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samemu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upiec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był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ważnym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miastem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Hanseatyckim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należał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do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potężnego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związku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miast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handlowych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Miasto ma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dwa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wały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obronne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liczne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gotyckie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mury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baszty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bramy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W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Toruniu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znajduje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się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Krzywa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Wieża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–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wieża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która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lekko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przechylona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(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podobnie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jak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krzywa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wieża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w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Pizie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).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ma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także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planetarium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znany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z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edukacji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astronomicznej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W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Toruniu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odbywa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się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Festiwal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Światła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wiele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wydarzeń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kulturalnych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Miasto 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położone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nad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Wisłą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dzięki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czemu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ma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piękne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widoki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nabrzeże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285750" marR="0" lvl="0" indent="-2857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Toruń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jest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często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nazywany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„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Miastem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Kopernika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”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</a:rPr>
              <a:t>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„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Miastem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effectLst/>
              </a:rPr>
              <a:t>piernika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</a:rPr>
              <a:t>”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14832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4ED5C-B404-A7DC-A072-0F014EF6850D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612647" y="1380744"/>
            <a:ext cx="6858000" cy="4983480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4000" b="1" dirty="0" err="1"/>
              <a:t>Kalwaria</a:t>
            </a:r>
            <a:r>
              <a:rPr lang="en-US" sz="4000" b="1" dirty="0"/>
              <a:t> Zebrzydowska – </a:t>
            </a:r>
            <a:r>
              <a:rPr lang="en-US" sz="4000" b="1" dirty="0" err="1"/>
              <a:t>sanktuarium</a:t>
            </a:r>
            <a:r>
              <a:rPr lang="en-US" sz="4000" b="1" dirty="0"/>
              <a:t> </a:t>
            </a:r>
            <a:r>
              <a:rPr lang="en-US" sz="4000" b="1" dirty="0" err="1"/>
              <a:t>pasyjno</a:t>
            </a:r>
            <a:r>
              <a:rPr lang="en-US" sz="4000" b="1" dirty="0"/>
              <a:t> - </a:t>
            </a:r>
            <a:r>
              <a:rPr lang="en-US" sz="4000" b="1" dirty="0" err="1"/>
              <a:t>maryjne</a:t>
            </a:r>
            <a:endParaRPr lang="en-US" sz="4000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966035BF-9DBC-4B7A-F549-D0768F0819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54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9708F-F399-3C2B-F294-5CC9BC0E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 anchor="t">
            <a:normAutofit/>
          </a:bodyPr>
          <a:lstStyle/>
          <a:p>
            <a:r>
              <a:rPr lang="en-US" dirty="0" err="1"/>
              <a:t>Przykłady</a:t>
            </a:r>
            <a:endParaRPr lang="en-US" dirty="0"/>
          </a:p>
        </p:txBody>
      </p:sp>
      <p:graphicFrame>
        <p:nvGraphicFramePr>
          <p:cNvPr id="7" name="Rectangle 1">
            <a:extLst>
              <a:ext uri="{FF2B5EF4-FFF2-40B4-BE49-F238E27FC236}">
                <a16:creationId xmlns:a16="http://schemas.microsoft.com/office/drawing/2014/main" id="{94E7D782-A329-1217-C47C-F2CD6D70234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73402055"/>
              </p:ext>
            </p:extLst>
          </p:nvPr>
        </p:nvGraphicFramePr>
        <p:xfrm>
          <a:off x="4504268" y="549274"/>
          <a:ext cx="7315200" cy="5806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42764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2BF417-70F7-1F73-944D-184496DE8CE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875163" y="173886"/>
            <a:ext cx="7473696" cy="5605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72921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DCB84-CDF2-1763-4330-D0E756590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E79DB6-868E-46CE-BF55-55899F6EEDD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419631" y="555287"/>
            <a:ext cx="5605462" cy="560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718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94888-E9F7-D10E-B88F-44B365F17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DA26B0-D96A-EBB1-1F7E-E3FA79A397E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55823" y="630238"/>
            <a:ext cx="5958590" cy="592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12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F0D2-0C2E-9A74-A25C-FB885E9A3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1008C2-C401-E0D9-6B7D-E3B91BCCB17C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12648" y="286916"/>
            <a:ext cx="11199601" cy="682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Kalwaria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Zebrzydowska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800" b="0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ważne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pielgrzymkowe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położone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województwie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małopolskim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Została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założona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XVII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Mikołaja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Zebrzydowskiego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wojewodę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krakowskiego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„Polska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Jerozolima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ponieważ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odtwarza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sceny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Drogi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Krzyżowej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Męki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Pańskiej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kompleksie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m.in.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bazylika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oraz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kaplic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kościołów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rozrzuconych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wzgórzach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unikatowy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układ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przestrzenny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kaplice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są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rozmieszczone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wzgórzach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symbolizuje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drogę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Jezusa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Golgoty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wpisana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Światowego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Dziedzictwa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UNESCO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dziedzictwo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kulturowe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odbywają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liczne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pielgrzymki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nabożeństwa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zwłaszcza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Wielkim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Tygodniu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maju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była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inspiracją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miejsc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kalwaryjskich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Polsce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Europie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1999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papież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Jan Paweł 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odwiedził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Zebrzydowską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okolicy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Pustelnia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św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Franciszka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gdzie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można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znaleźć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spokój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modlitwę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otoczeniu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przyrody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Kalwaria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popularna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tylko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religijnie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ale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też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turystycznie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osób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odwiedza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pięknych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krajobrazów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zabytków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52668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A07B9-1097-5C93-4A54-2D577253E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0387" y="412230"/>
            <a:ext cx="4500197" cy="4192560"/>
          </a:xfrm>
        </p:spPr>
        <p:txBody>
          <a:bodyPr anchor="b">
            <a:normAutofit/>
          </a:bodyPr>
          <a:lstStyle/>
          <a:p>
            <a:r>
              <a:rPr lang="en-US" dirty="0" err="1"/>
              <a:t>Kościół</a:t>
            </a:r>
            <a:r>
              <a:rPr lang="en-US" dirty="0"/>
              <a:t> </a:t>
            </a:r>
            <a:r>
              <a:rPr lang="en-US" dirty="0" err="1"/>
              <a:t>Pokoju</a:t>
            </a:r>
            <a:r>
              <a:rPr lang="en-US" dirty="0"/>
              <a:t> w </a:t>
            </a:r>
            <a:r>
              <a:rPr lang="en-US" dirty="0" err="1"/>
              <a:t>Jaworze</a:t>
            </a:r>
            <a:r>
              <a:rPr lang="en-US" dirty="0"/>
              <a:t> I </a:t>
            </a:r>
            <a:r>
              <a:rPr lang="en-US" dirty="0" err="1"/>
              <a:t>Świdnicy</a:t>
            </a:r>
            <a:endParaRPr lang="en-US" dirty="0"/>
          </a:p>
          <a:p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719D23-3800-05B2-0FCA-C8B8C42402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105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2D6D08B-C6C1-6C49-E215-DE1B6A32B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83E9E9F-9EE7-6C3E-D381-6A588686A0D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648" b="2648"/>
          <a:stretch/>
        </p:blipFill>
        <p:spPr>
          <a:xfrm>
            <a:off x="2144754" y="1259979"/>
            <a:ext cx="4174982" cy="4452573"/>
          </a:xfrm>
          <a:prstGeom prst="rect">
            <a:avLst/>
          </a:prstGeom>
          <a:noFill/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4BD64DC6-B164-F789-BBDF-9C4F8B0C232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624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FECB-F561-17A1-2330-1F9ED4DCFE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85909-F752-8AE3-A0E1-E9A9423632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D85C9B0-C6AB-C6F4-7011-3EEDF212B70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122" r="18122"/>
          <a:stretch>
            <a:fillRect/>
          </a:stretch>
        </p:blipFill>
        <p:spPr>
          <a:xfrm>
            <a:off x="2990538" y="187377"/>
            <a:ext cx="6584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15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54FA4-79B1-CC6A-3EA7-2B8277113D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46A3BF-D040-3010-7DDE-5524FBBF1F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3C5330B-9526-8492-E3AA-3B5ED347E6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557" r="20557"/>
          <a:stretch>
            <a:fillRect/>
          </a:stretch>
        </p:blipFill>
        <p:spPr>
          <a:xfrm>
            <a:off x="3590144" y="329783"/>
            <a:ext cx="6584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473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7F17A-45F4-EDB7-5431-C506B570D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98295-6008-49E6-F51B-8569E5330BF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32500" lnSpcReduction="20000"/>
          </a:bodyPr>
          <a:lstStyle/>
          <a:p>
            <a:r>
              <a:rPr lang="pl-PL" dirty="0"/>
              <a:t>⛪ Kościół Pokoju w Świdnicy</a:t>
            </a:r>
            <a:endParaRPr lang="en-US" dirty="0"/>
          </a:p>
          <a:p>
            <a:endParaRPr lang="en-US" dirty="0"/>
          </a:p>
          <a:p>
            <a:r>
              <a:rPr lang="pl-PL" dirty="0"/>
              <a:t>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Kościół Pokoju w Świdnicy jest największym kościołem tego typu na świecie.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Został zbudowany w XVII wieku (1657–1659) na mocy Pokoju Westfalskiego.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Powstał jako kościół ewangelicki, ponieważ w tamtym czasie protestanci musieli mieć specjalne pozwolenie na budowę.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Kościół był budowany bez wieży, dzwonów i murów obronnych – zgodnie z ograniczeniami narzuconymi przez władze.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Cały kościół jest drewniany, ale ma bardzo duże rozmiary i wygląda jak monumentalna budowla.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Wnętrze jest bogato zdobione: malowidła, polichromie i rzeźby.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Kościół ma unikalną konstrukcję szkieletową, typową dla ówczesnej architektury sakralnej.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Jest wpisany na listę UNESCO (wraz z kościołem w Jaworze).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262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8EB57-E687-34E2-B047-5307E06CD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C2171-3AB1-7C45-5D03-D2812AB2B3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0000" lnSpcReduction="20000"/>
          </a:bodyPr>
          <a:lstStyle/>
          <a:p>
            <a:r>
              <a:rPr lang="pl-PL" dirty="0"/>
              <a:t>⛪ Kościół Pokoju w Jaworze </a:t>
            </a:r>
            <a:endParaRPr lang="en-US" dirty="0"/>
          </a:p>
          <a:p>
            <a:endParaRPr lang="en-US" dirty="0"/>
          </a:p>
          <a:p>
            <a:endParaRPr lang="pl-PL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Kościół Pokoju w Jaworze jest mniejszy od świdnickiego, ale równie ważny historycznie.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Zbudowany został w tym samym czasie co kościół w Świdnicy (lata 1654–1655).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Również był budowany na mocy Pokoju Westfalskiego, jako kościół dla protestantów.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Kościół w Jaworze ma charakterystyczną wieżę i piękne malowidła ścienne.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Wnętrze kościoła jest bardzo bogate w polichromie i zdobienia, przedstawiające sceny biblijne.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Kościół ma drewno jako główny materiał konstrukcyjny, co jest niezwykłe dla tak dużych budowli.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2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00927-7C39-E7F0-14E0-0CCFAF50F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>
            <a:normAutofit/>
          </a:bodyPr>
          <a:lstStyle/>
          <a:p>
            <a:r>
              <a:rPr lang="en-US" dirty="0"/>
              <a:t>UNESCO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622007A-B863-B365-A2B3-AD64B3DFC3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2336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0CC6B-B82F-7B2F-A029-0E0E97B35C51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4745736" y="1380744"/>
            <a:ext cx="6858000" cy="4983480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l-PL" sz="3200" dirty="0"/>
              <a:t>Aktualnie w </a:t>
            </a:r>
            <a:r>
              <a:rPr lang="pl-PL" sz="3200" b="1" dirty="0"/>
              <a:t>Polsce jest 1</a:t>
            </a:r>
            <a:r>
              <a:rPr lang="en-US" sz="3200" b="1" dirty="0"/>
              <a:t>5</a:t>
            </a:r>
            <a:r>
              <a:rPr lang="pl-PL" sz="3200" b="1" dirty="0"/>
              <a:t> miejsc wpisanych na Listę Światowego Dziedzictwa UNESCO</a:t>
            </a:r>
            <a:r>
              <a:rPr lang="pl-PL" sz="3200" dirty="0"/>
              <a:t> – obejmują one zarówno obiekty kulturowe, jak i przyrodnicze o wyjątkowej wartości dla całej ludzkości. 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553932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1212E-F321-21ED-1584-FB3374528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anchor="b">
            <a:normAutofit/>
          </a:bodyPr>
          <a:lstStyle/>
          <a:p>
            <a:r>
              <a:rPr lang="en-US" dirty="0" err="1"/>
              <a:t>Kościoły</a:t>
            </a:r>
            <a:r>
              <a:rPr lang="en-US" dirty="0"/>
              <a:t> </a:t>
            </a:r>
            <a:r>
              <a:rPr lang="en-US" dirty="0" err="1"/>
              <a:t>drewniane</a:t>
            </a:r>
            <a:r>
              <a:rPr lang="en-US" dirty="0"/>
              <a:t> </a:t>
            </a:r>
            <a:r>
              <a:rPr lang="en-US" dirty="0" err="1"/>
              <a:t>południowej</a:t>
            </a:r>
            <a:r>
              <a:rPr lang="en-US" dirty="0"/>
              <a:t> Polski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F1A0CB5A-9342-C0D5-6AAF-9E2E2D5F20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04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5DB6-90D0-4F9B-8E1A-46BC3A26E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DBA95F-307D-1C38-0D71-A28F5E9E9F1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93031" y="1547019"/>
            <a:ext cx="6705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166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A59B-7887-93F9-B768-88BB8F375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6A924E-FC41-6627-A550-09235D8C414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12081" y="1218406"/>
            <a:ext cx="66675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136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73D9B-0C11-F88A-5EE2-6931BE6C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9A316A-2A60-A368-244F-2614C4F19CD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12081" y="1529691"/>
            <a:ext cx="66675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888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991633-4757-EC5A-62F8-436E50D093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2748420" y="43774"/>
            <a:ext cx="457771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491671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962BC3F-B89F-7834-3D39-02C4C10727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835" r="17835"/>
          <a:stretch>
            <a:fillRect/>
          </a:stretch>
        </p:blipFill>
        <p:spPr>
          <a:xfrm>
            <a:off x="233464" y="87549"/>
            <a:ext cx="6611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74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134414F-F653-E236-1CA4-47366B12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CD35DA-F12E-2785-65DE-8CFCFC182226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LargePlainText"/>
                  </p202:designTagLst>
                </p202:designPr>
              </p:ext>
            </p:extLst>
          </p:nvPr>
        </p:nvSpPr>
        <p:spPr>
          <a:xfrm>
            <a:off x="72959" y="252920"/>
            <a:ext cx="8822986" cy="5486399"/>
          </a:xfrm>
        </p:spPr>
        <p:txBody>
          <a:bodyPr anchor="b">
            <a:normAutofit fontScale="25000" lnSpcReduction="20000"/>
          </a:bodyPr>
          <a:lstStyle/>
          <a:p>
            <a:r>
              <a:rPr lang="pl-PL" dirty="0"/>
              <a:t>⛪ Drewniane kościoły południowej Polski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Drewniane kościoły południowej Polski to zespół zabytków wpisanych na listę UNESCO (dziedzictwo kulturowe).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To unikalne przykłady drewnianej architektury sakralnej z terenów Karpat i Podkarpacia.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Kościoły te powstały głównie w XV–XVIII wieku.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Są budowane bez użycia gwoździ (często łączone na zrąb, czyli na „jaskółczy ogon”).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Wiele z nich ma charakterystyczny trójdzielny układ:</a:t>
            </a:r>
          </a:p>
          <a:p>
            <a:pPr marL="800100" lvl="1" indent="-571500">
              <a:buFont typeface="Wingdings" panose="05000000000000000000" pitchFamily="2" charset="2"/>
              <a:buChar char="Ø"/>
            </a:pPr>
            <a:r>
              <a:rPr lang="pl-PL" dirty="0"/>
              <a:t>prezbiterium (na wschodzie),</a:t>
            </a:r>
          </a:p>
          <a:p>
            <a:pPr marL="800100" lvl="1" indent="-571500">
              <a:buFont typeface="Wingdings" panose="05000000000000000000" pitchFamily="2" charset="2"/>
              <a:buChar char="Ø"/>
            </a:pPr>
            <a:r>
              <a:rPr lang="pl-PL" dirty="0"/>
              <a:t>nawa (środek),</a:t>
            </a:r>
          </a:p>
          <a:p>
            <a:pPr marL="800100" lvl="1" indent="-571500">
              <a:buFont typeface="Wingdings" panose="05000000000000000000" pitchFamily="2" charset="2"/>
              <a:buChar char="Ø"/>
            </a:pPr>
            <a:r>
              <a:rPr lang="pl-PL" dirty="0"/>
              <a:t>babiniec (na zachodzie).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Kościoły te reprezentują różne tradycje religijne i kulturowe (katolickie, prawosławne, greckokatolickie).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Są one często ozdobione barwnymi polichromiami (malowidłami ściennymi) i ikonostasami.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Wokół kościołów często znajdują się drewniane dzwonnice i ogrodzenia, tworząc typowy karpacki krajobraz.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Te kościoły są przykładem harmonijnego połączenia natury i kultury – wkomponowane w pagórki i lasy.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Drewniane kościoły są ważne, ponieważ pokazują, jak w dawnych czasach budowano bez betonu i cegieł, a mimo to konstrukcje przetrwały wieki.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l-PL" dirty="0"/>
              <a:t>Wiele z tych kościołów jest nadal używanych do dziś, co pokazuje ich ciągłą wartość dla lokalnych społeczności.</a:t>
            </a:r>
          </a:p>
          <a:p>
            <a:br>
              <a:rPr lang="pl-PL" dirty="0"/>
            </a:br>
            <a:endParaRPr lang="pl-PL" dirty="0"/>
          </a:p>
          <a:p>
            <a:pPr indent="0">
              <a:buNone/>
            </a:pPr>
            <a:r>
              <a:rPr lang="en-US" sz="16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</a:t>
            </a:r>
            <a:r>
              <a: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a key point in your presentation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9145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F908B-D7A8-A9E1-1C00-E11145D3F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205" y="972765"/>
            <a:ext cx="4644957" cy="1128893"/>
          </a:xfrm>
        </p:spPr>
        <p:txBody>
          <a:bodyPr/>
          <a:lstStyle/>
          <a:p>
            <a:r>
              <a:rPr lang="en-US" dirty="0"/>
              <a:t>Park </a:t>
            </a:r>
            <a:r>
              <a:rPr lang="en-US" dirty="0" err="1"/>
              <a:t>Mużakowski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304DE5-3C7E-72B9-5956-45CB53CDFF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963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Title 1">
            <a:extLst>
              <a:ext uri="{FF2B5EF4-FFF2-40B4-BE49-F238E27FC236}">
                <a16:creationId xmlns:a16="http://schemas.microsoft.com/office/drawing/2014/main" id="{5A736134-B4CD-82AC-FD98-CBCC650BA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/>
          <a:lstStyle/>
          <a:p>
            <a:endParaRPr lang="en-US"/>
          </a:p>
        </p:txBody>
      </p:sp>
      <p:pic>
        <p:nvPicPr>
          <p:cNvPr id="14338" name="Picture 2" descr="PPT - Park Mużakowski PowerPoint Presentation, free download - ID:5298964">
            <a:extLst>
              <a:ext uri="{FF2B5EF4-FFF2-40B4-BE49-F238E27FC236}">
                <a16:creationId xmlns:a16="http://schemas.microsoft.com/office/drawing/2014/main" id="{FFAC4AD8-2080-7C84-5DDB-7B616F0ADE92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8" r="7448"/>
          <a:stretch/>
        </p:blipFill>
        <p:spPr bwMode="auto">
          <a:xfrm>
            <a:off x="533240" y="391659"/>
            <a:ext cx="6893065" cy="607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5" name="Content Placeholder 3">
            <a:extLst>
              <a:ext uri="{FF2B5EF4-FFF2-40B4-BE49-F238E27FC236}">
                <a16:creationId xmlns:a16="http://schemas.microsoft.com/office/drawing/2014/main" id="{E6BA7364-5C3F-8D10-C628-CAA2BE45840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785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57795-6D08-390A-1F46-D1F467B3A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34B5F95-4330-C6DA-DB6B-BF56987FEA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311" r="12311"/>
          <a:stretch>
            <a:fillRect/>
          </a:stretch>
        </p:blipFill>
        <p:spPr>
          <a:xfrm>
            <a:off x="1420239" y="924128"/>
            <a:ext cx="5606133" cy="517997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75CE2F-E50E-F8AD-9400-4AD5E0D84B4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0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83BB8AE-F2F6-6AD4-AA0B-37515197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-2032520"/>
            <a:ext cx="8430767" cy="184202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6BFA-CA71-DF78-8E69-14E988F629E8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LargePlainText"/>
                  </p202:designTagLst>
                </p202:designPr>
              </p:ext>
            </p:extLst>
          </p:nvPr>
        </p:nvSpPr>
        <p:spPr>
          <a:xfrm>
            <a:off x="612647" y="1627318"/>
            <a:ext cx="8431213" cy="3859081"/>
          </a:xfrm>
        </p:spPr>
        <p:txBody>
          <a:bodyPr anchor="t">
            <a:normAutofit/>
          </a:bodyPr>
          <a:lstStyle/>
          <a:p>
            <a:pPr indent="0">
              <a:buNone/>
            </a:pPr>
            <a:r>
              <a:rPr lang="en-US" sz="74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Obiekty</a:t>
            </a:r>
            <a:r>
              <a:rPr lang="en-US" sz="7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UNESCO w </a:t>
            </a:r>
            <a:r>
              <a:rPr lang="en-US" sz="74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Polsce</a:t>
            </a:r>
            <a:endParaRPr lang="en-US" sz="7400" dirty="0"/>
          </a:p>
        </p:txBody>
      </p:sp>
    </p:spTree>
    <p:extLst>
      <p:ext uri="{BB962C8B-B14F-4D97-AF65-F5344CB8AC3E}">
        <p14:creationId xmlns:p14="http://schemas.microsoft.com/office/powerpoint/2010/main" val="39590542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A751-2577-CAA3-1B7A-88BE382B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8F0E2AC-C7AF-4F37-A592-CBDC0F11C8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6337" r="16337"/>
          <a:stretch>
            <a:fillRect/>
          </a:stretch>
        </p:blipFill>
        <p:spPr>
          <a:xfrm>
            <a:off x="1430962" y="1196502"/>
            <a:ext cx="5662185" cy="499029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ACCE2-8EB2-E4FA-D24C-905749C57E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698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1D6EA3-D379-EB4D-E7B5-5A9D2C6AB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90F9F22-6440-F313-98D9-49F5C7C9E4C8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12775" y="1919804"/>
            <a:ext cx="10450297" cy="416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Park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Mużakowski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leży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granicy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Polski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Niemiec.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Jest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jednym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największych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parków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krajobrazowych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Europie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Zaprojektowany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stylu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angielskiego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parku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krajobrazowego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przez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Friedricha von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Pücklera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parku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Mużakowski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2004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roku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park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wpisano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listę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UNESCO.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Park ma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liczne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stawy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mosty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malownicze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32067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0D0A5-7860-FB64-B2DC-C30A93B83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162318"/>
            <a:ext cx="6468174" cy="1892808"/>
          </a:xfrm>
        </p:spPr>
        <p:txBody>
          <a:bodyPr anchor="t">
            <a:normAutofit/>
          </a:bodyPr>
          <a:lstStyle/>
          <a:p>
            <a:r>
              <a:rPr lang="en-US" dirty="0"/>
              <a:t>Hala </a:t>
            </a:r>
            <a:r>
              <a:rPr lang="en-US" dirty="0" err="1"/>
              <a:t>Stulecia</a:t>
            </a:r>
            <a:r>
              <a:rPr lang="en-US" dirty="0"/>
              <a:t> we </a:t>
            </a:r>
            <a:r>
              <a:rPr lang="en-US" dirty="0" err="1"/>
              <a:t>Wrocławiu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F01581B-6FE2-4EAB-C6EE-EC2094EA15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9230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8FFE4B0-4636-B018-C0B7-8393236043E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3842" r="3840" b="-2"/>
          <a:stretch>
            <a:fillRect/>
          </a:stretch>
        </p:blipFill>
        <p:spPr>
          <a:xfrm>
            <a:off x="1094362" y="597277"/>
            <a:ext cx="5248434" cy="4165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126076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204860-D9C5-FD72-FAF7-CC992FD57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174" y="1123544"/>
            <a:ext cx="6977309" cy="4081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362883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1EAB951-FE14-CF9F-DD00-CDAA2999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F3FE8E-FF44-A3BD-78E3-CD4B3737A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694" y="1750979"/>
            <a:ext cx="8377460" cy="4188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73720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BCD6AA2-FC54-85FC-7B10-DF88349B57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0338" y="212020"/>
            <a:ext cx="7515840" cy="333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Stulecia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Wrocławiu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została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otwarta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1913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roku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ważnym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przykładem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architektury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modernistycznej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dużą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kopułę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żelbetu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średnica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65 m).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Wpisana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UNESCO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Wokół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znajduje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Park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Szczytnicki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Fontanna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Multimedialna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142162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D244E-EF67-9947-784B-DF1DDB677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4187" y="680936"/>
            <a:ext cx="3346315" cy="3268494"/>
          </a:xfrm>
        </p:spPr>
        <p:txBody>
          <a:bodyPr anchor="b">
            <a:normAutofit fontScale="90000"/>
          </a:bodyPr>
          <a:lstStyle/>
          <a:p>
            <a:r>
              <a:rPr lang="en-US" sz="4200" dirty="0" err="1"/>
              <a:t>Drewniane</a:t>
            </a:r>
            <a:r>
              <a:rPr lang="en-US" sz="4200" dirty="0"/>
              <a:t> </a:t>
            </a:r>
            <a:r>
              <a:rPr lang="en-US" sz="4200" dirty="0" err="1"/>
              <a:t>cerkwie</a:t>
            </a:r>
            <a:r>
              <a:rPr lang="en-US" sz="4200" dirty="0"/>
              <a:t> w </a:t>
            </a:r>
            <a:r>
              <a:rPr lang="en-US" sz="4200" dirty="0" err="1"/>
              <a:t>polskim</a:t>
            </a:r>
            <a:r>
              <a:rPr lang="en-US" sz="4200" dirty="0"/>
              <a:t> I </a:t>
            </a:r>
            <a:r>
              <a:rPr lang="en-US" sz="4200" dirty="0" err="1"/>
              <a:t>ukraińskim</a:t>
            </a:r>
            <a:r>
              <a:rPr lang="en-US" sz="4200" dirty="0"/>
              <a:t> </a:t>
            </a:r>
            <a:r>
              <a:rPr lang="en-US" sz="4200" dirty="0" err="1"/>
              <a:t>regionie</a:t>
            </a:r>
            <a:r>
              <a:rPr lang="en-US" sz="4200" dirty="0"/>
              <a:t> </a:t>
            </a:r>
            <a:r>
              <a:rPr lang="en-US" sz="4200" dirty="0" err="1"/>
              <a:t>Karpat</a:t>
            </a:r>
            <a:endParaRPr lang="en-US" sz="4200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8E78DE7-1835-62F7-B352-E5086C412C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197814" cy="481519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1201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8A00371-0C83-DD9D-906E-4901B8D711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1183" r="-1" b="-1"/>
          <a:stretch>
            <a:fillRect/>
          </a:stretch>
        </p:blipFill>
        <p:spPr>
          <a:xfrm>
            <a:off x="3915156" y="1741261"/>
            <a:ext cx="4361688" cy="45425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2189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FC302-42B8-6B8C-08C4-ABBB116036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2D130-6249-4859-995A-D0CC5729BB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9DBAC7C-76DE-F09A-E53B-8200B08D5C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181" r="18181"/>
          <a:stretch>
            <a:fillRect/>
          </a:stretch>
        </p:blipFill>
        <p:spPr>
          <a:xfrm>
            <a:off x="2924822" y="1222324"/>
            <a:ext cx="4506721" cy="469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45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E378F-F90A-519D-4262-B30C6F12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162318"/>
            <a:ext cx="9584267" cy="1892808"/>
          </a:xfrm>
        </p:spPr>
        <p:txBody>
          <a:bodyPr anchor="t">
            <a:normAutofit/>
          </a:bodyPr>
          <a:lstStyle/>
          <a:p>
            <a:r>
              <a:rPr lang="pl-PL" dirty="0"/>
              <a:t>Królewskie Kopalnie Soli w Wieliczce i Bochni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B613A02-3710-35B0-8284-126A9A2AA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BB542157-1AA3-B248-14C8-1F7620F90A0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903378406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GraphicFramePr>
        <p:xfrm>
          <a:off x="321732" y="4162318"/>
          <a:ext cx="11428308" cy="224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92668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FCE3E-9D32-C8BF-66FB-28C962C67D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C80900-70AC-6347-D248-9ED83573C5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666AC00-A050-70AD-6A58-5AF56036FD5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595" r="15595"/>
          <a:stretch>
            <a:fillRect/>
          </a:stretch>
        </p:blipFill>
        <p:spPr>
          <a:xfrm>
            <a:off x="2738336" y="177067"/>
            <a:ext cx="4941651" cy="514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849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46EF2CF-CE40-5504-B985-531C4051D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90089" cy="318094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3FE12C-9B81-B39C-43EA-70093DDCC4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4990290" y="641963"/>
            <a:ext cx="6191655" cy="554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Cerkwie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Karpatach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drewniane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cerkwie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wpisane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listę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UNESCO.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Powstały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głównie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XVII–XIX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wieku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Budowano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 bez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gwoździ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charakterystycznym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stylu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karpackim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wielopoziomowe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dachy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Wnętrza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zdobią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polichromie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ikonostasy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ściany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ikonami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przykład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tradycyjnej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architektury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religijnej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ludów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karpackich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Łemkowie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Bojkowie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Rusini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877015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1601C5-AA64-70E4-7829-CE5C663B49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Kopalnia</a:t>
            </a:r>
            <a:r>
              <a:rPr lang="en-US" b="1" dirty="0"/>
              <a:t> </a:t>
            </a:r>
            <a:r>
              <a:rPr lang="en-US" b="1" dirty="0" err="1"/>
              <a:t>ołowiu</a:t>
            </a:r>
            <a:r>
              <a:rPr lang="en-US" b="1" dirty="0"/>
              <a:t>, </a:t>
            </a:r>
            <a:r>
              <a:rPr lang="en-US" b="1" dirty="0" err="1"/>
              <a:t>srebra</a:t>
            </a:r>
            <a:r>
              <a:rPr lang="en-US" b="1" dirty="0"/>
              <a:t> I </a:t>
            </a:r>
            <a:r>
              <a:rPr lang="en-US" b="1" dirty="0" err="1"/>
              <a:t>cynku</a:t>
            </a:r>
            <a:r>
              <a:rPr lang="en-US" b="1" dirty="0"/>
              <a:t> </a:t>
            </a:r>
            <a:r>
              <a:rPr lang="en-US" b="1" dirty="0" err="1"/>
              <a:t>wraz</a:t>
            </a:r>
            <a:r>
              <a:rPr lang="en-US" b="1" dirty="0"/>
              <a:t> z </a:t>
            </a:r>
            <a:r>
              <a:rPr lang="en-US" b="1" dirty="0" err="1"/>
              <a:t>systemem</a:t>
            </a:r>
            <a:r>
              <a:rPr lang="en-US" b="1" dirty="0"/>
              <a:t> </a:t>
            </a:r>
            <a:r>
              <a:rPr lang="en-US" b="1" dirty="0" err="1"/>
              <a:t>gospodarowania</a:t>
            </a:r>
            <a:r>
              <a:rPr lang="en-US" b="1" dirty="0"/>
              <a:t> </a:t>
            </a:r>
            <a:r>
              <a:rPr lang="en-US" b="1" dirty="0" err="1"/>
              <a:t>wodami</a:t>
            </a:r>
            <a:r>
              <a:rPr lang="en-US" b="1" dirty="0"/>
              <a:t> </a:t>
            </a:r>
            <a:r>
              <a:rPr lang="en-US" b="1" dirty="0" err="1"/>
              <a:t>podziemnymi</a:t>
            </a:r>
            <a:r>
              <a:rPr lang="en-US" b="1" dirty="0"/>
              <a:t> w </a:t>
            </a:r>
            <a:r>
              <a:rPr lang="en-US" b="1" dirty="0" err="1"/>
              <a:t>Tarnowskich</a:t>
            </a:r>
            <a:r>
              <a:rPr lang="en-US" b="1" dirty="0"/>
              <a:t> </a:t>
            </a:r>
            <a:r>
              <a:rPr lang="en-US" b="1" dirty="0" err="1"/>
              <a:t>Górach</a:t>
            </a:r>
            <a:endParaRPr lang="en-US" b="1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FDC9A7-0C21-C88E-6397-5ADD5D3AD3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150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3844D71-C98D-EDAB-546E-8FE06F5B839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06555" y="1152728"/>
            <a:ext cx="4604169" cy="4456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982914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6AB59-2871-49FE-485D-4EC5D2785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BDE131-6DA9-D34F-4FC8-A2202B01953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57663" y="1303506"/>
            <a:ext cx="6676843" cy="446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3842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E649-44B8-2BDA-82E9-41B50D9D8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11FEF8-9136-7E89-CA4B-4AA43A6DD57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47214" y="767776"/>
            <a:ext cx="8266113" cy="547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86194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" id="{83D43F4A-02D5-42AD-9542-27487597C212}" vid="{14154C61-C2E2-42F2-9833-4EC39495D4C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2483</Words>
  <Application>Microsoft Office PowerPoint</Application>
  <PresentationFormat>Widescreen</PresentationFormat>
  <Paragraphs>241</Paragraphs>
  <Slides>95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9" baseType="lpstr">
      <vt:lpstr>Arial</vt:lpstr>
      <vt:lpstr>Neue Haas Grotesk Text Pro</vt:lpstr>
      <vt:lpstr>Wingdings</vt:lpstr>
      <vt:lpstr>Helena</vt:lpstr>
      <vt:lpstr>Skarby UNESCO w Polsce</vt:lpstr>
      <vt:lpstr>UNESCO</vt:lpstr>
      <vt:lpstr>Co to są obiekty dziedzictwa kulturowego ?</vt:lpstr>
      <vt:lpstr>Przykłady</vt:lpstr>
      <vt:lpstr>Co to są obiekty dziedzictwa przyrodniczego ?</vt:lpstr>
      <vt:lpstr>Przykłady</vt:lpstr>
      <vt:lpstr>UNESCO</vt:lpstr>
      <vt:lpstr>PowerPoint Presentation</vt:lpstr>
      <vt:lpstr>Królewskie Kopalnie Soli w Wieliczce i Bochni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Historyczne centrum Krakowa z Wawelem, Kazimierzem I Stradomiem</vt:lpstr>
      <vt:lpstr>PowerPoint Presentation</vt:lpstr>
      <vt:lpstr>Wawel</vt:lpstr>
      <vt:lpstr>Kazimierz</vt:lpstr>
      <vt:lpstr>Stradom</vt:lpstr>
      <vt:lpstr>PowerPoint Presentation</vt:lpstr>
      <vt:lpstr>PowerPoint Presentation</vt:lpstr>
      <vt:lpstr>Puszcza Białowieska</vt:lpstr>
      <vt:lpstr>PowerPoint Presentation</vt:lpstr>
      <vt:lpstr>PowerPoint Presentation</vt:lpstr>
      <vt:lpstr>PowerPoint Presentation</vt:lpstr>
      <vt:lpstr>PowerPoint Presentation</vt:lpstr>
      <vt:lpstr> -                    - Birkenau </vt:lpstr>
      <vt:lpstr> Aushchwitz - Birkenau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Historyczne Centrum Warszawy – Stare I Nowe Miasto</vt:lpstr>
      <vt:lpstr>PowerPoint Presentation</vt:lpstr>
      <vt:lpstr>Stare Miasto</vt:lpstr>
      <vt:lpstr>PowerPoint Presentation</vt:lpstr>
      <vt:lpstr>PowerPoint Presentation</vt:lpstr>
      <vt:lpstr>Nowe Miasto</vt:lpstr>
      <vt:lpstr>PowerPoint Presentation</vt:lpstr>
      <vt:lpstr>PowerPoint Presentation</vt:lpstr>
      <vt:lpstr>Ciekawostki</vt:lpstr>
      <vt:lpstr>Zamość</vt:lpstr>
      <vt:lpstr>PowerPoint Presentation</vt:lpstr>
      <vt:lpstr>PowerPoint Presentation</vt:lpstr>
      <vt:lpstr>PowerPoint Presentation</vt:lpstr>
      <vt:lpstr>Zamość</vt:lpstr>
      <vt:lpstr>Zamek Krzyżacki w Malborku</vt:lpstr>
      <vt:lpstr>PowerPoint Presentation</vt:lpstr>
      <vt:lpstr>PowerPoint Presentation</vt:lpstr>
      <vt:lpstr>PowerPoint Presentation</vt:lpstr>
      <vt:lpstr>PowerPoint Presentation</vt:lpstr>
      <vt:lpstr>Średniowieczne miasto Toruń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Kościół Pokoju w Jaworze I Świdnicy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Kościoły drewniane południowej Polski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Park Mużakowski</vt:lpstr>
      <vt:lpstr>PowerPoint Presentation</vt:lpstr>
      <vt:lpstr>PowerPoint Presentation</vt:lpstr>
      <vt:lpstr>PowerPoint Presentation</vt:lpstr>
      <vt:lpstr>PowerPoint Presentation</vt:lpstr>
      <vt:lpstr>Hala Stulecia we Wrocławiu</vt:lpstr>
      <vt:lpstr>PowerPoint Presentation</vt:lpstr>
      <vt:lpstr>PowerPoint Presentation</vt:lpstr>
      <vt:lpstr>PowerPoint Presentation</vt:lpstr>
      <vt:lpstr>PowerPoint Presentation</vt:lpstr>
      <vt:lpstr>Drewniane cerkwie w polskim I ukraińskim regionie Karpat</vt:lpstr>
      <vt:lpstr>PowerPoint Presentation</vt:lpstr>
      <vt:lpstr>PowerPoint Presentation</vt:lpstr>
      <vt:lpstr>PowerPoint Presentation</vt:lpstr>
      <vt:lpstr>Cerkwie w Karpatach   to drewniane cerkwie wpisane na listę UNESCO. Powstały głównie w XVII–XIX wieku. Budowano je bez gwoździ, w charakterystycznym stylu karpackim (wielopoziomowe dachy). Wnętrza zdobią polichromie i ikonostasy (ściany z ikonami). To przykład tradycyjnej architektury religijnej ludów karpackich (Łemkowie, Bojkowie, Rusini).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szlapczynski</dc:creator>
  <cp:lastModifiedBy>sebastian szlapczynski</cp:lastModifiedBy>
  <cp:revision>1</cp:revision>
  <dcterms:created xsi:type="dcterms:W3CDTF">2026-02-03T22:56:48Z</dcterms:created>
  <dcterms:modified xsi:type="dcterms:W3CDTF">2026-02-04T03:12:22Z</dcterms:modified>
</cp:coreProperties>
</file>