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8" r:id="rId3"/>
    <p:sldId id="259" r:id="rId4"/>
    <p:sldId id="303" r:id="rId5"/>
    <p:sldId id="315" r:id="rId6"/>
    <p:sldId id="314" r:id="rId7"/>
    <p:sldId id="304" r:id="rId8"/>
    <p:sldId id="321" r:id="rId9"/>
    <p:sldId id="313" r:id="rId10"/>
    <p:sldId id="305" r:id="rId11"/>
    <p:sldId id="317" r:id="rId12"/>
    <p:sldId id="312" r:id="rId13"/>
    <p:sldId id="306" r:id="rId14"/>
    <p:sldId id="318" r:id="rId15"/>
    <p:sldId id="311" r:id="rId16"/>
    <p:sldId id="307" r:id="rId17"/>
    <p:sldId id="319" r:id="rId18"/>
    <p:sldId id="310" r:id="rId19"/>
    <p:sldId id="308" r:id="rId20"/>
    <p:sldId id="320" r:id="rId21"/>
    <p:sldId id="309" r:id="rId22"/>
    <p:sldId id="266" r:id="rId23"/>
    <p:sldId id="261" r:id="rId24"/>
    <p:sldId id="260" r:id="rId25"/>
    <p:sldId id="262" r:id="rId26"/>
    <p:sldId id="263" r:id="rId27"/>
    <p:sldId id="264" r:id="rId28"/>
    <p:sldId id="265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79" r:id="rId42"/>
    <p:sldId id="285" r:id="rId43"/>
    <p:sldId id="286" r:id="rId44"/>
    <p:sldId id="287" r:id="rId45"/>
    <p:sldId id="288" r:id="rId46"/>
    <p:sldId id="289" r:id="rId47"/>
    <p:sldId id="291" r:id="rId48"/>
    <p:sldId id="292" r:id="rId49"/>
    <p:sldId id="290" r:id="rId50"/>
    <p:sldId id="293" r:id="rId51"/>
    <p:sldId id="294" r:id="rId52"/>
    <p:sldId id="295" r:id="rId53"/>
    <p:sldId id="298" r:id="rId54"/>
    <p:sldId id="282" r:id="rId55"/>
    <p:sldId id="283" r:id="rId56"/>
    <p:sldId id="284" r:id="rId57"/>
    <p:sldId id="296" r:id="rId58"/>
    <p:sldId id="297" r:id="rId59"/>
    <p:sldId id="299" r:id="rId60"/>
    <p:sldId id="300" r:id="rId61"/>
    <p:sldId id="301" r:id="rId62"/>
    <p:sldId id="302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85" d="100"/>
          <a:sy n="85" d="100"/>
        </p:scale>
        <p:origin x="7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9A648C8-0436-6FAF-8B52-BA15EFB5F9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1" y="343038"/>
            <a:ext cx="11506200" cy="4792766"/>
          </a:xfrm>
          <a:custGeom>
            <a:avLst/>
            <a:gdLst>
              <a:gd name="connsiteX0" fmla="*/ 292023 w 11506200"/>
              <a:gd name="connsiteY0" fmla="*/ 0 h 4792766"/>
              <a:gd name="connsiteX1" fmla="*/ 11214177 w 11506200"/>
              <a:gd name="connsiteY1" fmla="*/ 0 h 4792766"/>
              <a:gd name="connsiteX2" fmla="*/ 11506200 w 11506200"/>
              <a:gd name="connsiteY2" fmla="*/ 292023 h 4792766"/>
              <a:gd name="connsiteX3" fmla="*/ 11506200 w 11506200"/>
              <a:gd name="connsiteY3" fmla="*/ 4500743 h 4792766"/>
              <a:gd name="connsiteX4" fmla="*/ 11214177 w 11506200"/>
              <a:gd name="connsiteY4" fmla="*/ 4792766 h 4792766"/>
              <a:gd name="connsiteX5" fmla="*/ 292023 w 11506200"/>
              <a:gd name="connsiteY5" fmla="*/ 4792766 h 4792766"/>
              <a:gd name="connsiteX6" fmla="*/ 0 w 11506200"/>
              <a:gd name="connsiteY6" fmla="*/ 4500743 h 4792766"/>
              <a:gd name="connsiteX7" fmla="*/ 0 w 11506200"/>
              <a:gd name="connsiteY7" fmla="*/ 292023 h 4792766"/>
              <a:gd name="connsiteX8" fmla="*/ 292023 w 11506200"/>
              <a:gd name="connsiteY8" fmla="*/ 0 h 479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6200" h="4792766">
                <a:moveTo>
                  <a:pt x="292023" y="0"/>
                </a:moveTo>
                <a:lnTo>
                  <a:pt x="11214177" y="0"/>
                </a:lnTo>
                <a:cubicBezTo>
                  <a:pt x="11375457" y="0"/>
                  <a:pt x="11506200" y="130743"/>
                  <a:pt x="11506200" y="292023"/>
                </a:cubicBezTo>
                <a:lnTo>
                  <a:pt x="11506200" y="4500743"/>
                </a:lnTo>
                <a:cubicBezTo>
                  <a:pt x="11506200" y="4662023"/>
                  <a:pt x="11375457" y="4792766"/>
                  <a:pt x="11214177" y="4792766"/>
                </a:cubicBezTo>
                <a:lnTo>
                  <a:pt x="292023" y="4792766"/>
                </a:lnTo>
                <a:cubicBezTo>
                  <a:pt x="130743" y="4792766"/>
                  <a:pt x="0" y="4662023"/>
                  <a:pt x="0" y="4500743"/>
                </a:cubicBezTo>
                <a:lnTo>
                  <a:pt x="0" y="292023"/>
                </a:lnTo>
                <a:cubicBezTo>
                  <a:pt x="0" y="130743"/>
                  <a:pt x="130743" y="0"/>
                  <a:pt x="29202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6CD91AB5-8D64-469B-81DF-A26B406D2B54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23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98464" y="2423160"/>
            <a:ext cx="5486400" cy="3886200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B0C55-2E11-4E7F-9EF8-868B07C6C42C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8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4" y="1012952"/>
            <a:ext cx="4023360" cy="16367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E8E4848-C9F6-6844-AB1C-C4F0E8A472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2901" y="345109"/>
            <a:ext cx="6714969" cy="6163508"/>
          </a:xfrm>
          <a:custGeom>
            <a:avLst/>
            <a:gdLst>
              <a:gd name="connsiteX0" fmla="*/ 281857 w 6714969"/>
              <a:gd name="connsiteY0" fmla="*/ 0 h 6163508"/>
              <a:gd name="connsiteX1" fmla="*/ 6433112 w 6714969"/>
              <a:gd name="connsiteY1" fmla="*/ 0 h 6163508"/>
              <a:gd name="connsiteX2" fmla="*/ 6714969 w 6714969"/>
              <a:gd name="connsiteY2" fmla="*/ 281857 h 6163508"/>
              <a:gd name="connsiteX3" fmla="*/ 6714969 w 6714969"/>
              <a:gd name="connsiteY3" fmla="*/ 5881651 h 6163508"/>
              <a:gd name="connsiteX4" fmla="*/ 6433112 w 6714969"/>
              <a:gd name="connsiteY4" fmla="*/ 6163508 h 6163508"/>
              <a:gd name="connsiteX5" fmla="*/ 281857 w 6714969"/>
              <a:gd name="connsiteY5" fmla="*/ 6163508 h 6163508"/>
              <a:gd name="connsiteX6" fmla="*/ 0 w 6714969"/>
              <a:gd name="connsiteY6" fmla="*/ 5881651 h 6163508"/>
              <a:gd name="connsiteX7" fmla="*/ 0 w 6714969"/>
              <a:gd name="connsiteY7" fmla="*/ 281857 h 6163508"/>
              <a:gd name="connsiteX8" fmla="*/ 281857 w 6714969"/>
              <a:gd name="connsiteY8" fmla="*/ 0 h 616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4969" h="6163508">
                <a:moveTo>
                  <a:pt x="281857" y="0"/>
                </a:moveTo>
                <a:lnTo>
                  <a:pt x="6433112" y="0"/>
                </a:lnTo>
                <a:cubicBezTo>
                  <a:pt x="6588777" y="0"/>
                  <a:pt x="6714969" y="126192"/>
                  <a:pt x="6714969" y="281857"/>
                </a:cubicBezTo>
                <a:lnTo>
                  <a:pt x="6714969" y="5881651"/>
                </a:lnTo>
                <a:cubicBezTo>
                  <a:pt x="6714969" y="6037316"/>
                  <a:pt x="6588777" y="6163508"/>
                  <a:pt x="6433112" y="6163508"/>
                </a:cubicBezTo>
                <a:lnTo>
                  <a:pt x="281857" y="6163508"/>
                </a:lnTo>
                <a:cubicBezTo>
                  <a:pt x="126192" y="6163508"/>
                  <a:pt x="0" y="6037316"/>
                  <a:pt x="0" y="5881651"/>
                </a:cubicBezTo>
                <a:lnTo>
                  <a:pt x="0" y="281857"/>
                </a:lnTo>
                <a:cubicBezTo>
                  <a:pt x="0" y="126192"/>
                  <a:pt x="126192" y="0"/>
                  <a:pt x="281857" y="0"/>
                </a:cubicBez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896616"/>
            <a:ext cx="4023360" cy="3364992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marL="228600" lvl="0" indent="-228600"/>
            <a:r>
              <a:rPr lang="en-US" dirty="0"/>
              <a:t>Click to edit Master text styles</a:t>
            </a:r>
          </a:p>
          <a:p>
            <a:pPr marL="228600" lvl="1" indent="-228600"/>
            <a:r>
              <a:rPr lang="en-US" dirty="0"/>
              <a:t>Second level</a:t>
            </a:r>
          </a:p>
          <a:p>
            <a:pPr marL="228600" lvl="2" indent="-228600"/>
            <a:r>
              <a:rPr lang="en-US" dirty="0"/>
              <a:t>Third level</a:t>
            </a:r>
          </a:p>
          <a:p>
            <a:pPr marL="228600" lvl="3" indent="-228600"/>
            <a:r>
              <a:rPr lang="en-US" dirty="0"/>
              <a:t>Fourth level</a:t>
            </a:r>
          </a:p>
          <a:p>
            <a:pPr marL="228600" lvl="4" indent="-228600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FCAD-E19B-4A0F-866E-979EDEC4B525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39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B4A14-E3E2-4038-B0C4-0EC5ECBDA17A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22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1396-E7F4-44BB-B3C1-CAADE8EE1BCB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59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3B70-0873-4F91-B20E-188F8FCBC95A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45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032504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080"/>
            <a:ext cx="597103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11211-1BBF-43C8-98F1-415153382D43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5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19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37F1-4FE0-40C5-A1CC-AC65E60D9E3F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15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F226A48-373B-47E6-1E90-9892366CC9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0" y="342900"/>
            <a:ext cx="4501152" cy="6172200"/>
          </a:xfrm>
          <a:custGeom>
            <a:avLst/>
            <a:gdLst>
              <a:gd name="connsiteX0" fmla="*/ 332635 w 4501152"/>
              <a:gd name="connsiteY0" fmla="*/ 0 h 6172200"/>
              <a:gd name="connsiteX1" fmla="*/ 4168517 w 4501152"/>
              <a:gd name="connsiteY1" fmla="*/ 0 h 6172200"/>
              <a:gd name="connsiteX2" fmla="*/ 4501152 w 4501152"/>
              <a:gd name="connsiteY2" fmla="*/ 331423 h 6172200"/>
              <a:gd name="connsiteX3" fmla="*/ 4501152 w 4501152"/>
              <a:gd name="connsiteY3" fmla="*/ 5840778 h 6172200"/>
              <a:gd name="connsiteX4" fmla="*/ 4168517 w 4501152"/>
              <a:gd name="connsiteY4" fmla="*/ 6172200 h 6172200"/>
              <a:gd name="connsiteX5" fmla="*/ 332635 w 4501152"/>
              <a:gd name="connsiteY5" fmla="*/ 6172200 h 6172200"/>
              <a:gd name="connsiteX6" fmla="*/ 0 w 4501152"/>
              <a:gd name="connsiteY6" fmla="*/ 5840778 h 6172200"/>
              <a:gd name="connsiteX7" fmla="*/ 0 w 4501152"/>
              <a:gd name="connsiteY7" fmla="*/ 331423 h 6172200"/>
              <a:gd name="connsiteX8" fmla="*/ 332635 w 4501152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1152" h="6172200">
                <a:moveTo>
                  <a:pt x="332635" y="0"/>
                </a:moveTo>
                <a:lnTo>
                  <a:pt x="4168517" y="0"/>
                </a:lnTo>
                <a:cubicBezTo>
                  <a:pt x="4352226" y="0"/>
                  <a:pt x="4501152" y="148383"/>
                  <a:pt x="4501152" y="331423"/>
                </a:cubicBezTo>
                <a:lnTo>
                  <a:pt x="4501152" y="5840778"/>
                </a:lnTo>
                <a:cubicBezTo>
                  <a:pt x="4501152" y="6023817"/>
                  <a:pt x="4352226" y="6172200"/>
                  <a:pt x="4168517" y="6172200"/>
                </a:cubicBezTo>
                <a:lnTo>
                  <a:pt x="332635" y="6172200"/>
                </a:lnTo>
                <a:cubicBezTo>
                  <a:pt x="148926" y="6172200"/>
                  <a:pt x="0" y="6023817"/>
                  <a:pt x="0" y="5840778"/>
                </a:cubicBezTo>
                <a:lnTo>
                  <a:pt x="0" y="331423"/>
                </a:lnTo>
                <a:cubicBezTo>
                  <a:pt x="0" y="148383"/>
                  <a:pt x="148926" y="0"/>
                  <a:pt x="33263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0F37310-2C84-4F72-97F3-ED5E52F7A674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54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7373D-8BEF-4D11-A85D-4ADD8461D8CF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F11DC52-D1FD-A255-1A04-7A15A9DE3C8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53304" y="352327"/>
            <a:ext cx="4495799" cy="6172200"/>
          </a:xfrm>
          <a:custGeom>
            <a:avLst/>
            <a:gdLst>
              <a:gd name="connsiteX0" fmla="*/ 293171 w 4495799"/>
              <a:gd name="connsiteY0" fmla="*/ 0 h 6172200"/>
              <a:gd name="connsiteX1" fmla="*/ 4202628 w 4495799"/>
              <a:gd name="connsiteY1" fmla="*/ 0 h 6172200"/>
              <a:gd name="connsiteX2" fmla="*/ 4495799 w 4495799"/>
              <a:gd name="connsiteY2" fmla="*/ 293171 h 6172200"/>
              <a:gd name="connsiteX3" fmla="*/ 4495799 w 4495799"/>
              <a:gd name="connsiteY3" fmla="*/ 5879029 h 6172200"/>
              <a:gd name="connsiteX4" fmla="*/ 4202628 w 4495799"/>
              <a:gd name="connsiteY4" fmla="*/ 6172200 h 6172200"/>
              <a:gd name="connsiteX5" fmla="*/ 293171 w 4495799"/>
              <a:gd name="connsiteY5" fmla="*/ 6172200 h 6172200"/>
              <a:gd name="connsiteX6" fmla="*/ 0 w 4495799"/>
              <a:gd name="connsiteY6" fmla="*/ 5879029 h 6172200"/>
              <a:gd name="connsiteX7" fmla="*/ 0 w 4495799"/>
              <a:gd name="connsiteY7" fmla="*/ 293171 h 6172200"/>
              <a:gd name="connsiteX8" fmla="*/ 293171 w 4495799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799" h="6172200">
                <a:moveTo>
                  <a:pt x="293171" y="0"/>
                </a:moveTo>
                <a:lnTo>
                  <a:pt x="4202628" y="0"/>
                </a:lnTo>
                <a:cubicBezTo>
                  <a:pt x="4364542" y="0"/>
                  <a:pt x="4495799" y="131257"/>
                  <a:pt x="4495799" y="293171"/>
                </a:cubicBezTo>
                <a:lnTo>
                  <a:pt x="4495799" y="5879029"/>
                </a:lnTo>
                <a:cubicBezTo>
                  <a:pt x="4495799" y="6040943"/>
                  <a:pt x="4364542" y="6172200"/>
                  <a:pt x="4202628" y="6172200"/>
                </a:cubicBezTo>
                <a:lnTo>
                  <a:pt x="293171" y="6172200"/>
                </a:lnTo>
                <a:cubicBezTo>
                  <a:pt x="131257" y="6172200"/>
                  <a:pt x="0" y="6040943"/>
                  <a:pt x="0" y="5879029"/>
                </a:cubicBezTo>
                <a:lnTo>
                  <a:pt x="0" y="293171"/>
                </a:lnTo>
                <a:cubicBezTo>
                  <a:pt x="0" y="131257"/>
                  <a:pt x="131257" y="0"/>
                  <a:pt x="293171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46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39F8C7-DD74-7177-C2DA-02533B6576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373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04D0A65-74B1-4258-9347-517577BEF7B0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7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6B54-ED46-4036-80F8-E8EFB102CB24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163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591-709C-49DC-8FE0-9F32B5969F72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68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32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3D0D37D-152B-44E6-AB8F-60E41FE679D7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53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FD62D-5EED-4798-9EBA-B6E1A9B98072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91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6FCFE97D-4F8B-4270-9223-9617008B9FA3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208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1D5C-1F84-4585-9043-549E87BD77AE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781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1EB90F8-5A2D-4795-872B-662FE96339B2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69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02843" y="342901"/>
            <a:ext cx="7346257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A22F9C2-5647-4E58-BE9B-A16834D13FE3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494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B124E6D-88B1-474F-9E7C-C29F02FACC38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008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5111854"/>
            <a:ext cx="3739279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D5837EDE-723C-6CF6-EB95-3AEDA1F07E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9373" y="320043"/>
            <a:ext cx="11509730" cy="4404825"/>
          </a:xfrm>
          <a:custGeom>
            <a:avLst/>
            <a:gdLst>
              <a:gd name="connsiteX0" fmla="*/ 299132 w 11509730"/>
              <a:gd name="connsiteY0" fmla="*/ 0 h 4404825"/>
              <a:gd name="connsiteX1" fmla="*/ 11210598 w 11509730"/>
              <a:gd name="connsiteY1" fmla="*/ 0 h 4404825"/>
              <a:gd name="connsiteX2" fmla="*/ 11509730 w 11509730"/>
              <a:gd name="connsiteY2" fmla="*/ 299132 h 4404825"/>
              <a:gd name="connsiteX3" fmla="*/ 11509730 w 11509730"/>
              <a:gd name="connsiteY3" fmla="*/ 4105693 h 4404825"/>
              <a:gd name="connsiteX4" fmla="*/ 11210598 w 11509730"/>
              <a:gd name="connsiteY4" fmla="*/ 4404825 h 4404825"/>
              <a:gd name="connsiteX5" fmla="*/ 299132 w 11509730"/>
              <a:gd name="connsiteY5" fmla="*/ 4404825 h 4404825"/>
              <a:gd name="connsiteX6" fmla="*/ 0 w 11509730"/>
              <a:gd name="connsiteY6" fmla="*/ 4105693 h 4404825"/>
              <a:gd name="connsiteX7" fmla="*/ 0 w 11509730"/>
              <a:gd name="connsiteY7" fmla="*/ 299132 h 4404825"/>
              <a:gd name="connsiteX8" fmla="*/ 299132 w 11509730"/>
              <a:gd name="connsiteY8" fmla="*/ 0 h 44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4404825">
                <a:moveTo>
                  <a:pt x="299132" y="0"/>
                </a:moveTo>
                <a:lnTo>
                  <a:pt x="11210598" y="0"/>
                </a:lnTo>
                <a:cubicBezTo>
                  <a:pt x="11375804" y="0"/>
                  <a:pt x="11509730" y="133926"/>
                  <a:pt x="11509730" y="299132"/>
                </a:cubicBezTo>
                <a:lnTo>
                  <a:pt x="11509730" y="4105693"/>
                </a:lnTo>
                <a:cubicBezTo>
                  <a:pt x="11509730" y="4270899"/>
                  <a:pt x="11375804" y="4404825"/>
                  <a:pt x="11210598" y="4404825"/>
                </a:cubicBezTo>
                <a:lnTo>
                  <a:pt x="299132" y="4404825"/>
                </a:lnTo>
                <a:cubicBezTo>
                  <a:pt x="133926" y="4404825"/>
                  <a:pt x="0" y="4270899"/>
                  <a:pt x="0" y="4105693"/>
                </a:cubicBezTo>
                <a:lnTo>
                  <a:pt x="0" y="299132"/>
                </a:lnTo>
                <a:cubicBezTo>
                  <a:pt x="0" y="133926"/>
                  <a:pt x="133926" y="0"/>
                  <a:pt x="299132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1C7E-4348-443E-B7C8-EE213DFF1CB1}" type="datetime1">
              <a:rPr lang="en-US" smtClean="0"/>
              <a:t>2/27/2026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51928" y="5111854"/>
            <a:ext cx="6400800" cy="13898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973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BCE7E7D-ED4A-B625-6CB8-4D71682F63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373" y="320042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8D-1BA0-4790-987D-651470CA8928}" type="datetime1">
              <a:rPr lang="en-US" smtClean="0"/>
              <a:t>2/27/2026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2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91348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164B5AC7-D387-41BC-BBB6-F6DD0E8CACDB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26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6A25225-80A2-7139-2A81-39CA926639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373" y="3067414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38328"/>
          </a:xfrm>
        </p:spPr>
        <p:txBody>
          <a:bodyPr/>
          <a:lstStyle/>
          <a:p>
            <a:fld id="{48CD4B21-9C97-4358-8E22-9F49A31BDF6B}" type="datetime1">
              <a:rPr lang="en-US" smtClean="0"/>
              <a:t>2/27/2026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135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F6FDB5-F783-3538-287C-754C11C309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768" y="1828800"/>
            <a:ext cx="6176399" cy="4425696"/>
          </a:xfrm>
          <a:custGeom>
            <a:avLst/>
            <a:gdLst>
              <a:gd name="connsiteX0" fmla="*/ 325421 w 6450717"/>
              <a:gd name="connsiteY0" fmla="*/ 0 h 4425696"/>
              <a:gd name="connsiteX1" fmla="*/ 6125296 w 6450717"/>
              <a:gd name="connsiteY1" fmla="*/ 0 h 4425696"/>
              <a:gd name="connsiteX2" fmla="*/ 6450717 w 6450717"/>
              <a:gd name="connsiteY2" fmla="*/ 325421 h 4425696"/>
              <a:gd name="connsiteX3" fmla="*/ 6450717 w 6450717"/>
              <a:gd name="connsiteY3" fmla="*/ 4100275 h 4425696"/>
              <a:gd name="connsiteX4" fmla="*/ 6125296 w 6450717"/>
              <a:gd name="connsiteY4" fmla="*/ 4425696 h 4425696"/>
              <a:gd name="connsiteX5" fmla="*/ 325421 w 6450717"/>
              <a:gd name="connsiteY5" fmla="*/ 4425696 h 4425696"/>
              <a:gd name="connsiteX6" fmla="*/ 0 w 6450717"/>
              <a:gd name="connsiteY6" fmla="*/ 4100275 h 4425696"/>
              <a:gd name="connsiteX7" fmla="*/ 0 w 6450717"/>
              <a:gd name="connsiteY7" fmla="*/ 325421 h 4425696"/>
              <a:gd name="connsiteX8" fmla="*/ 325421 w 6450717"/>
              <a:gd name="connsiteY8" fmla="*/ 0 h 442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50717" h="4425696">
                <a:moveTo>
                  <a:pt x="325421" y="0"/>
                </a:moveTo>
                <a:lnTo>
                  <a:pt x="6125296" y="0"/>
                </a:lnTo>
                <a:cubicBezTo>
                  <a:pt x="6305021" y="0"/>
                  <a:pt x="6450717" y="145696"/>
                  <a:pt x="6450717" y="325421"/>
                </a:cubicBezTo>
                <a:lnTo>
                  <a:pt x="6450717" y="4100275"/>
                </a:lnTo>
                <a:cubicBezTo>
                  <a:pt x="6450717" y="4280000"/>
                  <a:pt x="6305021" y="4425696"/>
                  <a:pt x="6125296" y="4425696"/>
                </a:cubicBezTo>
                <a:lnTo>
                  <a:pt x="325421" y="4425696"/>
                </a:lnTo>
                <a:cubicBezTo>
                  <a:pt x="145696" y="4425696"/>
                  <a:pt x="0" y="4280000"/>
                  <a:pt x="0" y="4100275"/>
                </a:cubicBezTo>
                <a:lnTo>
                  <a:pt x="0" y="325421"/>
                </a:lnTo>
                <a:cubicBezTo>
                  <a:pt x="0" y="145696"/>
                  <a:pt x="145696" y="0"/>
                  <a:pt x="325421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87768" y="1828800"/>
            <a:ext cx="4297680" cy="4428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FABC-5F70-4DE9-8A42-1DE3D93319BF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9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5F2F272-6D18-7E06-3E9A-D10C5C50219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0075" y="2293496"/>
            <a:ext cx="4775158" cy="4039043"/>
          </a:xfrm>
          <a:custGeom>
            <a:avLst/>
            <a:gdLst>
              <a:gd name="connsiteX0" fmla="*/ 305917 w 4855463"/>
              <a:gd name="connsiteY0" fmla="*/ 0 h 4039043"/>
              <a:gd name="connsiteX1" fmla="*/ 4549547 w 4855463"/>
              <a:gd name="connsiteY1" fmla="*/ 0 h 4039043"/>
              <a:gd name="connsiteX2" fmla="*/ 4849249 w 4855463"/>
              <a:gd name="connsiteY2" fmla="*/ 244264 h 4039043"/>
              <a:gd name="connsiteX3" fmla="*/ 4855463 w 4855463"/>
              <a:gd name="connsiteY3" fmla="*/ 305907 h 4039043"/>
              <a:gd name="connsiteX4" fmla="*/ 4855463 w 4855463"/>
              <a:gd name="connsiteY4" fmla="*/ 3733136 h 4039043"/>
              <a:gd name="connsiteX5" fmla="*/ 4849249 w 4855463"/>
              <a:gd name="connsiteY5" fmla="*/ 3794779 h 4039043"/>
              <a:gd name="connsiteX6" fmla="*/ 4549547 w 4855463"/>
              <a:gd name="connsiteY6" fmla="*/ 4039043 h 4039043"/>
              <a:gd name="connsiteX7" fmla="*/ 305917 w 4855463"/>
              <a:gd name="connsiteY7" fmla="*/ 4039043 h 4039043"/>
              <a:gd name="connsiteX8" fmla="*/ 0 w 4855463"/>
              <a:gd name="connsiteY8" fmla="*/ 3733126 h 4039043"/>
              <a:gd name="connsiteX9" fmla="*/ 0 w 4855463"/>
              <a:gd name="connsiteY9" fmla="*/ 305917 h 4039043"/>
              <a:gd name="connsiteX10" fmla="*/ 305917 w 4855463"/>
              <a:gd name="connsiteY10" fmla="*/ 0 h 403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55463" h="4039043">
                <a:moveTo>
                  <a:pt x="305917" y="0"/>
                </a:moveTo>
                <a:lnTo>
                  <a:pt x="4549547" y="0"/>
                </a:lnTo>
                <a:cubicBezTo>
                  <a:pt x="4697381" y="0"/>
                  <a:pt x="4820723" y="104863"/>
                  <a:pt x="4849249" y="244264"/>
                </a:cubicBezTo>
                <a:lnTo>
                  <a:pt x="4855463" y="305907"/>
                </a:lnTo>
                <a:lnTo>
                  <a:pt x="4855463" y="3733136"/>
                </a:lnTo>
                <a:lnTo>
                  <a:pt x="4849249" y="3794779"/>
                </a:lnTo>
                <a:cubicBezTo>
                  <a:pt x="4820723" y="3934180"/>
                  <a:pt x="4697381" y="4039043"/>
                  <a:pt x="4549547" y="4039043"/>
                </a:cubicBezTo>
                <a:lnTo>
                  <a:pt x="305917" y="4039043"/>
                </a:lnTo>
                <a:cubicBezTo>
                  <a:pt x="136964" y="4039043"/>
                  <a:pt x="0" y="3902079"/>
                  <a:pt x="0" y="3733126"/>
                </a:cubicBezTo>
                <a:lnTo>
                  <a:pt x="0" y="305917"/>
                </a:lnTo>
                <a:cubicBezTo>
                  <a:pt x="0" y="136964"/>
                  <a:pt x="136964" y="0"/>
                  <a:pt x="305917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32AAB-0859-49C5-9F81-D3744B520913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563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4639E5C-EF58-65A1-C364-F58DE76158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0075" y="2293494"/>
            <a:ext cx="3666744" cy="4039044"/>
          </a:xfrm>
          <a:custGeom>
            <a:avLst/>
            <a:gdLst>
              <a:gd name="connsiteX0" fmla="*/ 292716 w 3666744"/>
              <a:gd name="connsiteY0" fmla="*/ 0 h 4039044"/>
              <a:gd name="connsiteX1" fmla="*/ 3374028 w 3666744"/>
              <a:gd name="connsiteY1" fmla="*/ 0 h 4039044"/>
              <a:gd name="connsiteX2" fmla="*/ 3666744 w 3666744"/>
              <a:gd name="connsiteY2" fmla="*/ 292716 h 4039044"/>
              <a:gd name="connsiteX3" fmla="*/ 3666744 w 3666744"/>
              <a:gd name="connsiteY3" fmla="*/ 3746328 h 4039044"/>
              <a:gd name="connsiteX4" fmla="*/ 3374028 w 3666744"/>
              <a:gd name="connsiteY4" fmla="*/ 4039044 h 4039044"/>
              <a:gd name="connsiteX5" fmla="*/ 292716 w 3666744"/>
              <a:gd name="connsiteY5" fmla="*/ 4039044 h 4039044"/>
              <a:gd name="connsiteX6" fmla="*/ 0 w 3666744"/>
              <a:gd name="connsiteY6" fmla="*/ 3746328 h 4039044"/>
              <a:gd name="connsiteX7" fmla="*/ 0 w 3666744"/>
              <a:gd name="connsiteY7" fmla="*/ 292716 h 4039044"/>
              <a:gd name="connsiteX8" fmla="*/ 292716 w 3666744"/>
              <a:gd name="connsiteY8" fmla="*/ 0 h 403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6744" h="4039044">
                <a:moveTo>
                  <a:pt x="292716" y="0"/>
                </a:moveTo>
                <a:lnTo>
                  <a:pt x="3374028" y="0"/>
                </a:lnTo>
                <a:cubicBezTo>
                  <a:pt x="3535691" y="0"/>
                  <a:pt x="3666744" y="131053"/>
                  <a:pt x="3666744" y="292716"/>
                </a:cubicBezTo>
                <a:lnTo>
                  <a:pt x="3666744" y="3746328"/>
                </a:lnTo>
                <a:cubicBezTo>
                  <a:pt x="3666744" y="3907991"/>
                  <a:pt x="3535691" y="4039044"/>
                  <a:pt x="3374028" y="4039044"/>
                </a:cubicBezTo>
                <a:lnTo>
                  <a:pt x="292716" y="4039044"/>
                </a:lnTo>
                <a:cubicBezTo>
                  <a:pt x="131053" y="4039044"/>
                  <a:pt x="0" y="3907991"/>
                  <a:pt x="0" y="3746328"/>
                </a:cubicBezTo>
                <a:lnTo>
                  <a:pt x="0" y="292716"/>
                </a:lnTo>
                <a:cubicBezTo>
                  <a:pt x="0" y="131053"/>
                  <a:pt x="131053" y="0"/>
                  <a:pt x="2927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C0E27-EFA9-4706-B7B3-384BAC09CA5C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498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4992624"/>
            <a:ext cx="11201400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8527-6BF7-45BD-8E9C-2BDCA53716A3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78638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buNone/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2110245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4992624"/>
            <a:ext cx="11201400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D2C4-0829-4B37-AFA9-97EED5EA275A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78638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buNone/>
              <a:defRPr sz="27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778679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809744"/>
            <a:ext cx="5897880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353C-D70D-4D92-85A4-BE6E7FCC2830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603504"/>
            <a:ext cx="11201400" cy="420624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27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600757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22C3-A8C0-4CE4-AFAA-25D23CB3242F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12763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B6EAC-4E38-4BC4-964B-55A6571A4EBF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86507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DDD8-66B1-484C-ABC1-3F6C2E131531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044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9771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A0D73698-4765-4C7F-8C74-6EF048F95E94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F28510C-0939-D915-FCC8-7D8AD44757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20113" y="342900"/>
            <a:ext cx="5131133" cy="6172200"/>
          </a:xfrm>
          <a:custGeom>
            <a:avLst/>
            <a:gdLst>
              <a:gd name="connsiteX0" fmla="*/ 305905 w 5334000"/>
              <a:gd name="connsiteY0" fmla="*/ 0 h 6172200"/>
              <a:gd name="connsiteX1" fmla="*/ 5028095 w 5334000"/>
              <a:gd name="connsiteY1" fmla="*/ 0 h 6172200"/>
              <a:gd name="connsiteX2" fmla="*/ 5334000 w 5334000"/>
              <a:gd name="connsiteY2" fmla="*/ 305905 h 6172200"/>
              <a:gd name="connsiteX3" fmla="*/ 5334000 w 5334000"/>
              <a:gd name="connsiteY3" fmla="*/ 5866295 h 6172200"/>
              <a:gd name="connsiteX4" fmla="*/ 5028095 w 5334000"/>
              <a:gd name="connsiteY4" fmla="*/ 6172200 h 6172200"/>
              <a:gd name="connsiteX5" fmla="*/ 305905 w 5334000"/>
              <a:gd name="connsiteY5" fmla="*/ 6172200 h 6172200"/>
              <a:gd name="connsiteX6" fmla="*/ 0 w 5334000"/>
              <a:gd name="connsiteY6" fmla="*/ 5866295 h 6172200"/>
              <a:gd name="connsiteX7" fmla="*/ 0 w 5334000"/>
              <a:gd name="connsiteY7" fmla="*/ 305905 h 6172200"/>
              <a:gd name="connsiteX8" fmla="*/ 305905 w 53340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0" h="6172200">
                <a:moveTo>
                  <a:pt x="305905" y="0"/>
                </a:moveTo>
                <a:lnTo>
                  <a:pt x="5028095" y="0"/>
                </a:lnTo>
                <a:cubicBezTo>
                  <a:pt x="5197042" y="0"/>
                  <a:pt x="5334000" y="136958"/>
                  <a:pt x="5334000" y="305905"/>
                </a:cubicBezTo>
                <a:lnTo>
                  <a:pt x="5334000" y="5866295"/>
                </a:lnTo>
                <a:cubicBezTo>
                  <a:pt x="5334000" y="6035242"/>
                  <a:pt x="5197042" y="6172200"/>
                  <a:pt x="5028095" y="6172200"/>
                </a:cubicBezTo>
                <a:lnTo>
                  <a:pt x="305905" y="6172200"/>
                </a:lnTo>
                <a:cubicBezTo>
                  <a:pt x="136958" y="6172200"/>
                  <a:pt x="0" y="6035242"/>
                  <a:pt x="0" y="5866295"/>
                </a:cubicBezTo>
                <a:lnTo>
                  <a:pt x="0" y="305905"/>
                </a:lnTo>
                <a:cubicBezTo>
                  <a:pt x="0" y="136958"/>
                  <a:pt x="136958" y="0"/>
                  <a:pt x="30590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892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6776" y="5276088"/>
            <a:ext cx="9061704" cy="466344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2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828800"/>
            <a:ext cx="9198864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BEC5-37D0-4E5C-8671-D7D2A06BE21B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775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351F96B-ED98-BF55-D2B0-047000EF48E1}"/>
              </a:ext>
            </a:extLst>
          </p:cNvPr>
          <p:cNvSpPr/>
          <p:nvPr/>
        </p:nvSpPr>
        <p:spPr>
          <a:xfrm>
            <a:off x="806386" y="760151"/>
            <a:ext cx="10579222" cy="5337698"/>
          </a:xfrm>
          <a:prstGeom prst="roundRect">
            <a:avLst>
              <a:gd name="adj" fmla="val 6093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1368" y="5120640"/>
            <a:ext cx="8549640" cy="621792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5064" y="2093976"/>
            <a:ext cx="8695944" cy="2130552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FC37-12B5-4EB9-BB05-B5E210E93FF0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268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556" y="4965192"/>
            <a:ext cx="9450699" cy="1289304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438912"/>
            <a:ext cx="9619488" cy="452628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8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F6F3-6829-4CDD-B3A1-8F321E27194A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24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556" y="4965192"/>
            <a:ext cx="9148947" cy="1289304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179576"/>
            <a:ext cx="9317736" cy="3785616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8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6652C-AA1E-4738-883B-0336FAAA5DB1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898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25"/>
            <a:ext cx="521176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24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56A5-925A-45AB-8491-C696F304662B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816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88"/>
            <a:ext cx="521176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2B41-9B9A-4653-8E8E-9D57A4983847}" type="datetime1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73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0A14-C874-4C11-943E-4B7AAF73B997}" type="datetime1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829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0914-BFFA-4E5B-B382-06A92C8508A8}" type="datetime1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196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5"/>
            <a:ext cx="3595634" cy="221284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823029"/>
            <a:ext cx="3309608" cy="3481355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E75D-2E4A-469A-9092-8B43711F5315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542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593592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DACA751-BBB2-3E33-EA6C-54B4A7F6842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502843" y="342901"/>
            <a:ext cx="7346258" cy="6172198"/>
          </a:xfrm>
          <a:custGeom>
            <a:avLst/>
            <a:gdLst>
              <a:gd name="connsiteX0" fmla="*/ 264355 w 6785782"/>
              <a:gd name="connsiteY0" fmla="*/ 0 h 6172198"/>
              <a:gd name="connsiteX1" fmla="*/ 6521427 w 6785782"/>
              <a:gd name="connsiteY1" fmla="*/ 0 h 6172198"/>
              <a:gd name="connsiteX2" fmla="*/ 6785782 w 6785782"/>
              <a:gd name="connsiteY2" fmla="*/ 264355 h 6172198"/>
              <a:gd name="connsiteX3" fmla="*/ 6785782 w 6785782"/>
              <a:gd name="connsiteY3" fmla="*/ 5907843 h 6172198"/>
              <a:gd name="connsiteX4" fmla="*/ 6521427 w 6785782"/>
              <a:gd name="connsiteY4" fmla="*/ 6172198 h 6172198"/>
              <a:gd name="connsiteX5" fmla="*/ 264355 w 6785782"/>
              <a:gd name="connsiteY5" fmla="*/ 6172198 h 6172198"/>
              <a:gd name="connsiteX6" fmla="*/ 0 w 6785782"/>
              <a:gd name="connsiteY6" fmla="*/ 5907843 h 6172198"/>
              <a:gd name="connsiteX7" fmla="*/ 0 w 6785782"/>
              <a:gd name="connsiteY7" fmla="*/ 264355 h 6172198"/>
              <a:gd name="connsiteX8" fmla="*/ 264355 w 6785782"/>
              <a:gd name="connsiteY8" fmla="*/ 0 h 61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5782" h="6172198">
                <a:moveTo>
                  <a:pt x="264355" y="0"/>
                </a:moveTo>
                <a:lnTo>
                  <a:pt x="6521427" y="0"/>
                </a:lnTo>
                <a:cubicBezTo>
                  <a:pt x="6667426" y="0"/>
                  <a:pt x="6785782" y="118356"/>
                  <a:pt x="6785782" y="264355"/>
                </a:cubicBezTo>
                <a:lnTo>
                  <a:pt x="6785782" y="5907843"/>
                </a:lnTo>
                <a:cubicBezTo>
                  <a:pt x="6785782" y="6053842"/>
                  <a:pt x="6667426" y="6172198"/>
                  <a:pt x="6521427" y="6172198"/>
                </a:cubicBezTo>
                <a:lnTo>
                  <a:pt x="264355" y="6172198"/>
                </a:lnTo>
                <a:cubicBezTo>
                  <a:pt x="118356" y="6172198"/>
                  <a:pt x="0" y="6053842"/>
                  <a:pt x="0" y="5907843"/>
                </a:cubicBezTo>
                <a:lnTo>
                  <a:pt x="0" y="264355"/>
                </a:lnTo>
                <a:cubicBezTo>
                  <a:pt x="0" y="118356"/>
                  <a:pt x="118356" y="0"/>
                  <a:pt x="26435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FD38-01FF-4539-8A35-AB19E4D5C3A7}" type="datetime1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05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7472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19A3EA51-69C4-4090-B98A-31CA47A2E35E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51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C5BFC-EF85-4C2B-8809-2F9E7D76A143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96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7370064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7370064" cy="22311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805FF-0F6F-4DB7-B5D6-9BF14E40F716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10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9317736" cy="445312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33933-AD95-42CF-A390-A7073FD506A1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63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4427554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50E307-C64C-483A-9485-A61D01D72197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24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93208"/>
            <a:ext cx="5669280" cy="1161288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C36CA3-7064-4E52-B24E-E3CC37B36CB8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73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3F469A-9BA4-41D9-A358-7174319CB857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53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519672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9D380B3-E270-4064-8D13-292A875F6C31}" type="datetime1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60536" y="6519672"/>
            <a:ext cx="264261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20" y="6519672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4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3DB5C-1F3C-5740-2724-0D02426D5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anchor="b">
            <a:normAutofit/>
          </a:bodyPr>
          <a:lstStyle/>
          <a:p>
            <a:r>
              <a:rPr lang="en-US" dirty="0" err="1"/>
              <a:t>Ukształtowanie</a:t>
            </a:r>
            <a:r>
              <a:rPr lang="en-US" dirty="0"/>
              <a:t> </a:t>
            </a:r>
            <a:r>
              <a:rPr lang="en-US" dirty="0" err="1"/>
              <a:t>powierzchni</a:t>
            </a:r>
            <a:r>
              <a:rPr lang="en-US" dirty="0"/>
              <a:t> Polski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0D72A8-DA39-5B3E-A505-47C945EB52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5CA8A3E6-0E99-ADF0-9ED0-D80269A752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1" y="343038"/>
            <a:ext cx="11506200" cy="479276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13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826AC-7430-E187-70D8-B8B94C25B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</a:pPr>
            <a:r>
              <a:rPr lang="en-US" b="1" dirty="0"/>
              <a:t>Pas </a:t>
            </a:r>
            <a:r>
              <a:rPr lang="en-US" b="1" dirty="0" err="1"/>
              <a:t>nizin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E724A-71D8-8109-432B-AF8320CD9E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Tereny płaskie lub lekko faliste</a:t>
            </a:r>
          </a:p>
          <a:p>
            <a:endParaRPr lang="en-US" dirty="0"/>
          </a:p>
          <a:p>
            <a:pPr lvl="0"/>
            <a:r>
              <a:rPr lang="en-US" dirty="0"/>
              <a:t>Główne niziny: Nizina Mazowiecka, Nizina Wielkopolska, Nizina Śląska</a:t>
            </a:r>
          </a:p>
          <a:p>
            <a:endParaRPr lang="en-US" dirty="0"/>
          </a:p>
          <a:p>
            <a:pPr lvl="0"/>
            <a:r>
              <a:rPr lang="en-US" dirty="0"/>
              <a:t>Przepływa tu Wisła i Odra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Największy obszar w Polsce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896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F7DEE5-DD9E-7E26-A63A-EC3C2AA2161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34321" y="112426"/>
            <a:ext cx="10359167" cy="550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40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ACD5DD-CB8C-17E2-CB7D-237166C14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72" y="292307"/>
            <a:ext cx="7734302" cy="51191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A57B79-B3CB-C75A-8F03-9F1F4E5BE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524" y="2851877"/>
            <a:ext cx="5456724" cy="36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86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15067-9FF4-240D-ACA2-769CF877D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</a:pPr>
            <a:r>
              <a:rPr lang="en-US" b="1" dirty="0"/>
              <a:t>Pas </a:t>
            </a:r>
            <a:r>
              <a:rPr lang="en-US" b="1" dirty="0" err="1"/>
              <a:t>wyżyn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A10BA-9BAC-1D2A-A0EC-1E3C64C33D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Występują skały wapienne, lessy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Liczne jaskinie (np. na Wyżynie Krakowsko-Częstochowskiej)</a:t>
            </a:r>
          </a:p>
          <a:p>
            <a:endParaRPr lang="en-US" dirty="0"/>
          </a:p>
          <a:p>
            <a:pPr lvl="0"/>
            <a:r>
              <a:rPr lang="en-US" dirty="0"/>
              <a:t>Najważniejsze wyżyny: Śląska, Krakowsko-Częstochowska, Lubelska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363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ED6218-C7E5-BC5F-645F-62DE8ECEE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8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3D6899-983E-0DAA-08BC-24DAA8024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984" y="1231142"/>
            <a:ext cx="6056027" cy="45420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D76A44-336A-6245-00B0-BDA08DCFD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47" y="515287"/>
            <a:ext cx="5143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78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0A453-FAC9-ECC1-6B86-E7BD3ECBA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</a:pPr>
            <a:r>
              <a:rPr lang="en-US" b="1" dirty="0"/>
              <a:t>Pas </a:t>
            </a:r>
            <a:r>
              <a:rPr lang="en-US" b="1" dirty="0" err="1"/>
              <a:t>kotlin</a:t>
            </a:r>
            <a:r>
              <a:rPr lang="en-US" b="1" dirty="0"/>
              <a:t> </a:t>
            </a:r>
            <a:r>
              <a:rPr lang="en-US" b="1" dirty="0" err="1"/>
              <a:t>podkarpackich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90956-12AE-BEA6-6F06-CA33DC1969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Obniżenia terenu między wyżynami a górami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/>
              <a:t>Żyzne gleby</a:t>
            </a:r>
          </a:p>
          <a:p>
            <a:endParaRPr lang="en-US" dirty="0"/>
          </a:p>
          <a:p>
            <a:pPr lvl="0"/>
            <a:r>
              <a:rPr lang="en-US" dirty="0"/>
              <a:t>Ważne kotliny: Oświęcimska, Sandomierska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86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490DE2-EA1E-E0B5-E7E1-CF39FF9D7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41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243AF2-4FF0-CBFD-22E2-18961F379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21" y="1063027"/>
            <a:ext cx="7105338" cy="35704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F1205E-A982-EA73-DF0F-B6772733A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408" y="2931087"/>
            <a:ext cx="5510271" cy="36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10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8111D-698B-B47B-F92C-6E81E096E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</a:pPr>
            <a:r>
              <a:rPr lang="en-US" b="1" dirty="0"/>
              <a:t>Pas </a:t>
            </a:r>
            <a:r>
              <a:rPr lang="en-US" b="1" dirty="0" err="1"/>
              <a:t>gór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15B46-5748-A707-5CB5-F3208A8831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Najwyżej położony pas</a:t>
            </a:r>
          </a:p>
          <a:p>
            <a:endParaRPr lang="en-US" dirty="0"/>
          </a:p>
          <a:p>
            <a:pPr lvl="0"/>
            <a:r>
              <a:rPr lang="en-US" dirty="0"/>
              <a:t>Góry w Polsce: Karpaty i Sudety</a:t>
            </a:r>
          </a:p>
          <a:p>
            <a:endParaRPr lang="en-US" dirty="0"/>
          </a:p>
          <a:p>
            <a:pPr lvl="0"/>
            <a:r>
              <a:rPr lang="en-US" dirty="0"/>
              <a:t>Najwyższy szczyt: Rysy (2499 m n.p.m.)</a:t>
            </a:r>
          </a:p>
          <a:p>
            <a:endParaRPr lang="en-US" dirty="0"/>
          </a:p>
          <a:p>
            <a:pPr lvl="0"/>
            <a:r>
              <a:rPr lang="en-US" dirty="0"/>
              <a:t>Występuje piętrowość roślinna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514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4EAC2-EDB2-9371-9B63-4EC0AE815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anchor="t">
            <a:normAutofit/>
          </a:bodyPr>
          <a:lstStyle/>
          <a:p>
            <a:r>
              <a:rPr lang="en-US" dirty="0" err="1"/>
              <a:t>Pasy</a:t>
            </a:r>
            <a:r>
              <a:rPr lang="en-US" dirty="0"/>
              <a:t> </a:t>
            </a:r>
            <a:r>
              <a:rPr lang="en-US" dirty="0" err="1"/>
              <a:t>ukształtowania</a:t>
            </a:r>
            <a:r>
              <a:rPr lang="en-US" dirty="0"/>
              <a:t> </a:t>
            </a:r>
            <a:r>
              <a:rPr lang="en-US" dirty="0" err="1"/>
              <a:t>terenu</a:t>
            </a:r>
            <a:r>
              <a:rPr lang="en-US" dirty="0"/>
              <a:t> Polski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B267ACC-0A38-02A9-88C7-0F354444C0C8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4425696" y="640080"/>
            <a:ext cx="7159752" cy="5719763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sz="2800" b="1" dirty="0"/>
              <a:t>Pas </a:t>
            </a:r>
            <a:r>
              <a:rPr sz="2800" b="1" dirty="0" err="1"/>
              <a:t>pobrzeży</a:t>
            </a:r>
            <a:endParaRPr sz="2800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sz="2800" b="1" dirty="0"/>
              <a:t>Pas </a:t>
            </a:r>
            <a:r>
              <a:rPr sz="2800" b="1" dirty="0" err="1"/>
              <a:t>pojezierzy</a:t>
            </a:r>
            <a:endParaRPr sz="2800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sz="2800" b="1" dirty="0"/>
              <a:t>Pas </a:t>
            </a:r>
            <a:r>
              <a:rPr sz="2800" b="1" dirty="0" err="1"/>
              <a:t>nizin</a:t>
            </a:r>
            <a:endParaRPr sz="2800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sz="2800" b="1" dirty="0"/>
              <a:t>Pas </a:t>
            </a:r>
            <a:r>
              <a:rPr sz="2800" b="1" dirty="0" err="1"/>
              <a:t>wyżyn</a:t>
            </a:r>
            <a:endParaRPr sz="2800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sz="2800" b="1" dirty="0"/>
              <a:t>Pas </a:t>
            </a:r>
            <a:r>
              <a:rPr sz="2800" b="1" dirty="0" err="1"/>
              <a:t>kotlin</a:t>
            </a:r>
            <a:r>
              <a:rPr sz="2800" b="1" dirty="0"/>
              <a:t> </a:t>
            </a:r>
            <a:r>
              <a:rPr sz="2800" b="1" dirty="0" err="1"/>
              <a:t>podkarpackich</a:t>
            </a:r>
            <a:endParaRPr sz="2800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sz="2800" b="1" dirty="0"/>
              <a:t>Pas </a:t>
            </a:r>
            <a:r>
              <a:rPr sz="2800" b="1" dirty="0" err="1"/>
              <a:t>gór</a:t>
            </a:r>
            <a:endParaRPr sz="2800" b="1" dirty="0"/>
          </a:p>
        </p:txBody>
      </p:sp>
    </p:spTree>
    <p:extLst>
      <p:ext uri="{BB962C8B-B14F-4D97-AF65-F5344CB8AC3E}">
        <p14:creationId xmlns:p14="http://schemas.microsoft.com/office/powerpoint/2010/main" val="1944179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6135F9-762E-CBA3-877A-C433BAD38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42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3FFF82-0885-A1D8-7537-77DDFD7EF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65" y="74950"/>
            <a:ext cx="6004288" cy="37008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BEF529-8B61-3973-509F-723D9A7CA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537" y="2820426"/>
            <a:ext cx="6520948" cy="384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31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3B76-91B6-115B-929F-88D47D60C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460284" cy="3621024"/>
          </a:xfrm>
        </p:spPr>
        <p:txBody>
          <a:bodyPr/>
          <a:lstStyle/>
          <a:p>
            <a:r>
              <a:rPr lang="pl-PL" b="1" dirty="0"/>
              <a:t>Pobrzeża Południowobałtyckie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2ABF3-EF00-3E31-A108-AC13EFE5DC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Krainy</a:t>
            </a:r>
            <a:r>
              <a:rPr lang="en-US" sz="2800" b="1" dirty="0"/>
              <a:t> </a:t>
            </a:r>
            <a:r>
              <a:rPr lang="en-US" sz="2800" b="1" dirty="0" err="1"/>
              <a:t>geograficzne</a:t>
            </a:r>
            <a:endParaRPr lang="en-US" sz="2800" b="1" dirty="0"/>
          </a:p>
          <a:p>
            <a:r>
              <a:rPr lang="en-US" sz="2800" b="1" dirty="0" err="1"/>
              <a:t>Rzeki</a:t>
            </a:r>
            <a:endParaRPr lang="en-US" sz="2800" b="1" dirty="0"/>
          </a:p>
          <a:p>
            <a:r>
              <a:rPr lang="en-US" sz="2800" b="1" dirty="0" err="1"/>
              <a:t>Jeziora</a:t>
            </a:r>
            <a:endParaRPr lang="en-US" sz="2800" b="1" dirty="0"/>
          </a:p>
          <a:p>
            <a:r>
              <a:rPr lang="en-US" sz="2800" b="1" dirty="0" err="1"/>
              <a:t>Parki</a:t>
            </a:r>
            <a:r>
              <a:rPr lang="en-US" sz="2800" b="1" dirty="0"/>
              <a:t> </a:t>
            </a:r>
            <a:r>
              <a:rPr lang="en-US" sz="2800" b="1" dirty="0" err="1"/>
              <a:t>narodowe</a:t>
            </a:r>
            <a:endParaRPr lang="en-US" sz="2800" b="1" dirty="0"/>
          </a:p>
          <a:p>
            <a:r>
              <a:rPr lang="en-US" sz="2800" b="1" dirty="0" err="1"/>
              <a:t>Surowce</a:t>
            </a:r>
            <a:r>
              <a:rPr lang="en-US" sz="2800" b="1" dirty="0"/>
              <a:t> </a:t>
            </a:r>
            <a:r>
              <a:rPr lang="en-US" sz="2800" b="1" dirty="0" err="1"/>
              <a:t>mineralne</a:t>
            </a:r>
            <a:endParaRPr lang="en-US" sz="2800" b="1" dirty="0"/>
          </a:p>
          <a:p>
            <a:r>
              <a:rPr lang="en-US" sz="2800" b="1" dirty="0" err="1"/>
              <a:t>Miasta</a:t>
            </a:r>
            <a:endParaRPr lang="en-US" sz="2800" b="1" dirty="0"/>
          </a:p>
          <a:p>
            <a:r>
              <a:rPr lang="en-US" sz="2800" b="1" dirty="0" err="1"/>
              <a:t>Gospodarka</a:t>
            </a:r>
            <a:endParaRPr lang="en-US" sz="2800" b="1" dirty="0"/>
          </a:p>
          <a:p>
            <a:r>
              <a:rPr lang="en-US" sz="2800" b="1" dirty="0" err="1"/>
              <a:t>Atrakcje</a:t>
            </a:r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4460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D68DC-E489-7658-BA5F-8FA51DAD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427154" cy="3621024"/>
          </a:xfrm>
        </p:spPr>
        <p:txBody>
          <a:bodyPr/>
          <a:lstStyle/>
          <a:p>
            <a:r>
              <a:rPr lang="pl-PL" b="1" dirty="0"/>
              <a:t>Pobrzeża Południowobałtyckie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Krainy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geograficzne</a:t>
            </a:r>
            <a:endParaRPr lang="en-US" i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2935238-25C5-F0C7-A5CD-393741D2A85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69794" y="1063625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4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499A6-0E1F-CB46-7205-9EDE8C82F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4519919" cy="3621024"/>
          </a:xfrm>
        </p:spPr>
        <p:txBody>
          <a:bodyPr>
            <a:normAutofit/>
          </a:bodyPr>
          <a:lstStyle/>
          <a:p>
            <a:r>
              <a:rPr lang="pl-PL" b="1" dirty="0"/>
              <a:t>Pobrzeża Południowobałtyckie </a:t>
            </a:r>
            <a:br>
              <a:rPr lang="pl-PL" b="1" dirty="0"/>
            </a:br>
            <a:br>
              <a:rPr lang="pl-PL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631C4-D297-80FA-9210-CC3428232E0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800" dirty="0"/>
              <a:t>Pobrzeże Szczecińskie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800" dirty="0"/>
              <a:t>Pobrzeże Słowińskie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800" dirty="0"/>
              <a:t>Pobrzeże </a:t>
            </a:r>
            <a:r>
              <a:rPr lang="en-US" sz="2800" dirty="0" err="1"/>
              <a:t>Gdanskie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800" dirty="0"/>
              <a:t>Żuławy Wiślane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67041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69CF7-6206-C01D-CBEE-62F18E17E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Pobrzeże Szczecińskie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7B6F9C-AC02-493A-C945-BF9713D406A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45931" y="639763"/>
            <a:ext cx="572452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59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D45D-3459-09AA-6155-7234EA5DD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Pobrzeże Słowińskie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7CBC20-B805-385F-2365-9EBD6FE2E14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45931" y="639763"/>
            <a:ext cx="572452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82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BDB6-5C22-6211-5231-485EED9F4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Pobrzeże </a:t>
            </a:r>
            <a:r>
              <a:rPr lang="en-US" dirty="0" err="1"/>
              <a:t>Gdanskie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CFF64DB-8818-4F19-AE52-E89261524A4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45931" y="639763"/>
            <a:ext cx="572452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70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FEEFA-8A57-8CD6-D5D8-E75F58AE6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Żuławy Wiślane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773B93-F5C1-F582-DC61-20671D7D4FF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26944" y="1120775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153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11C60-D0EB-05E7-9AF3-96FE870C7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460284" cy="3621024"/>
          </a:xfrm>
        </p:spPr>
        <p:txBody>
          <a:bodyPr/>
          <a:lstStyle/>
          <a:p>
            <a:r>
              <a:rPr lang="pl-PL" b="1" dirty="0"/>
              <a:t>Pobrzeża Południowobałtyckie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Rzeki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F80F3-4450-5C82-9BEB-E196C0BE8C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3600" dirty="0" err="1"/>
              <a:t>Wisła</a:t>
            </a:r>
            <a:r>
              <a:rPr lang="en-US" sz="3600" dirty="0"/>
              <a:t> </a:t>
            </a:r>
          </a:p>
          <a:p>
            <a:r>
              <a:rPr lang="en-US" sz="3600" dirty="0"/>
              <a:t>Odra</a:t>
            </a:r>
          </a:p>
          <a:p>
            <a:endParaRPr lang="en-US" dirty="0"/>
          </a:p>
          <a:p>
            <a:r>
              <a:rPr lang="en-US" dirty="0"/>
              <a:t>Rega</a:t>
            </a:r>
          </a:p>
          <a:p>
            <a:r>
              <a:rPr lang="en-US" dirty="0" err="1"/>
              <a:t>Parsęta</a:t>
            </a:r>
            <a:endParaRPr lang="en-US" dirty="0"/>
          </a:p>
          <a:p>
            <a:r>
              <a:rPr lang="en-US" dirty="0"/>
              <a:t>Wieprz</a:t>
            </a:r>
          </a:p>
          <a:p>
            <a:r>
              <a:rPr lang="en-US" dirty="0" err="1"/>
              <a:t>Słupia</a:t>
            </a:r>
            <a:endParaRPr lang="en-US" dirty="0"/>
          </a:p>
          <a:p>
            <a:r>
              <a:rPr lang="en-US" dirty="0"/>
              <a:t>£</a:t>
            </a:r>
            <a:r>
              <a:rPr lang="en-US" dirty="0" err="1"/>
              <a:t>upawa</a:t>
            </a:r>
            <a:endParaRPr lang="en-US" dirty="0"/>
          </a:p>
          <a:p>
            <a:r>
              <a:rPr lang="en-US" dirty="0"/>
              <a:t>£</a:t>
            </a:r>
            <a:r>
              <a:rPr lang="en-US" dirty="0" err="1"/>
              <a:t>eba</a:t>
            </a:r>
            <a:endParaRPr lang="en-US" dirty="0"/>
          </a:p>
          <a:p>
            <a:r>
              <a:rPr lang="en-US" dirty="0" err="1"/>
              <a:t>Pasłęka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969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E333D5-A710-9821-A945-423E54D1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032504" cy="3621024"/>
          </a:xfrm>
        </p:spPr>
        <p:txBody>
          <a:bodyPr/>
          <a:lstStyle/>
          <a:p>
            <a:r>
              <a:rPr lang="en-US" dirty="0"/>
              <a:t>POLSKA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03A6E-BDF4-42EF-908D-A12D3C3FED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927" r="4397" b="1"/>
          <a:stretch>
            <a:fillRect/>
          </a:stretch>
        </p:blipFill>
        <p:spPr>
          <a:xfrm>
            <a:off x="5422392" y="640080"/>
            <a:ext cx="5971032" cy="5724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84968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6FBF3-0449-565F-C899-F2B7AB7C8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Wisła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E67CD0-CC11-5D27-468C-AC0D25ACABF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366052" y="795130"/>
            <a:ext cx="8027436" cy="469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4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1903E-B176-CC44-7CE0-C281FE716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Odra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B4E772-AF22-00A2-5498-1DD074AD722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55235" y="424070"/>
            <a:ext cx="8438253" cy="506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51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E3439-7130-F76B-6DCE-38986693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4533171" cy="3621024"/>
          </a:xfrm>
        </p:spPr>
        <p:txBody>
          <a:bodyPr/>
          <a:lstStyle/>
          <a:p>
            <a:r>
              <a:rPr lang="pl-PL" b="1" dirty="0"/>
              <a:t>Pobrzeża Południowobałtyckie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Jeziora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B7A99-958B-672F-83E2-10974246A00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£</a:t>
            </a:r>
            <a:r>
              <a:rPr lang="en-US" sz="2800" dirty="0" err="1"/>
              <a:t>ebsko</a:t>
            </a:r>
            <a:endParaRPr lang="en-US" sz="2800" dirty="0"/>
          </a:p>
          <a:p>
            <a:r>
              <a:rPr lang="en-US" sz="2800" dirty="0" err="1"/>
              <a:t>Gardno</a:t>
            </a:r>
            <a:endParaRPr lang="en-US" sz="2800" dirty="0"/>
          </a:p>
          <a:p>
            <a:r>
              <a:rPr lang="en-US" sz="2800" dirty="0" err="1"/>
              <a:t>Jamno</a:t>
            </a:r>
            <a:endParaRPr lang="en-US" sz="2800" dirty="0"/>
          </a:p>
          <a:p>
            <a:r>
              <a:rPr lang="en-US" sz="2800" dirty="0" err="1"/>
              <a:t>Bukowo</a:t>
            </a:r>
            <a:endParaRPr lang="en-US" sz="2800" dirty="0"/>
          </a:p>
          <a:p>
            <a:r>
              <a:rPr lang="en-US" sz="2800" dirty="0" err="1"/>
              <a:t>Dębie</a:t>
            </a:r>
            <a:endParaRPr lang="en-US" sz="2800" dirty="0"/>
          </a:p>
          <a:p>
            <a:r>
              <a:rPr lang="en-US" sz="2800" dirty="0" err="1"/>
              <a:t>Druzno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6036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6CFCA-5E3B-0955-0B40-AE2A6102A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0E180B-BE60-9E5A-FBC3-B48CCC8A491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1671" y="490330"/>
            <a:ext cx="10628242" cy="60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336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D7E06-88BC-55F5-8BF6-CA8C9769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4645815" cy="3621024"/>
          </a:xfrm>
        </p:spPr>
        <p:txBody>
          <a:bodyPr/>
          <a:lstStyle/>
          <a:p>
            <a:r>
              <a:rPr lang="pl-PL" b="1" dirty="0"/>
              <a:t>Pobrzeża Południowobałtyckie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Parki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narodowe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BB2CE-5980-3371-1992-E7610EA793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3200" dirty="0"/>
          </a:p>
          <a:p>
            <a:r>
              <a:rPr lang="en-US" sz="3200" dirty="0" err="1"/>
              <a:t>Woliński</a:t>
            </a:r>
            <a:r>
              <a:rPr lang="en-US" sz="3200" dirty="0"/>
              <a:t> Park </a:t>
            </a:r>
            <a:r>
              <a:rPr lang="en-US" sz="3200" dirty="0" err="1"/>
              <a:t>Narodowy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Słowiński Park </a:t>
            </a:r>
            <a:r>
              <a:rPr lang="en-US" sz="3200" dirty="0" err="1"/>
              <a:t>Narodowy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97744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1CA2D-A36F-E1AF-6418-EC579566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4" y="1012952"/>
            <a:ext cx="4023360" cy="16367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Woliński</a:t>
            </a:r>
            <a:r>
              <a:rPr lang="en-US" dirty="0"/>
              <a:t> Park </a:t>
            </a:r>
            <a:br>
              <a:rPr lang="en-US" dirty="0"/>
            </a:br>
            <a:r>
              <a:rPr lang="en-US" dirty="0" err="1"/>
              <a:t>Narodowy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ACB1DE-6882-F21E-A5A3-1C78B3921E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34" r="16985" b="-1"/>
          <a:stretch>
            <a:fillRect/>
          </a:stretch>
        </p:blipFill>
        <p:spPr>
          <a:xfrm>
            <a:off x="342901" y="345109"/>
            <a:ext cx="6714969" cy="6163508"/>
          </a:xfrm>
          <a:custGeom>
            <a:avLst/>
            <a:gdLst>
              <a:gd name="connsiteX0" fmla="*/ 281857 w 6714969"/>
              <a:gd name="connsiteY0" fmla="*/ 0 h 6163508"/>
              <a:gd name="connsiteX1" fmla="*/ 6433112 w 6714969"/>
              <a:gd name="connsiteY1" fmla="*/ 0 h 6163508"/>
              <a:gd name="connsiteX2" fmla="*/ 6714969 w 6714969"/>
              <a:gd name="connsiteY2" fmla="*/ 281857 h 6163508"/>
              <a:gd name="connsiteX3" fmla="*/ 6714969 w 6714969"/>
              <a:gd name="connsiteY3" fmla="*/ 5881651 h 6163508"/>
              <a:gd name="connsiteX4" fmla="*/ 6433112 w 6714969"/>
              <a:gd name="connsiteY4" fmla="*/ 6163508 h 6163508"/>
              <a:gd name="connsiteX5" fmla="*/ 281857 w 6714969"/>
              <a:gd name="connsiteY5" fmla="*/ 6163508 h 6163508"/>
              <a:gd name="connsiteX6" fmla="*/ 0 w 6714969"/>
              <a:gd name="connsiteY6" fmla="*/ 5881651 h 6163508"/>
              <a:gd name="connsiteX7" fmla="*/ 0 w 6714969"/>
              <a:gd name="connsiteY7" fmla="*/ 281857 h 6163508"/>
              <a:gd name="connsiteX8" fmla="*/ 281857 w 6714969"/>
              <a:gd name="connsiteY8" fmla="*/ 0 h 616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4969" h="6163508">
                <a:moveTo>
                  <a:pt x="281857" y="0"/>
                </a:moveTo>
                <a:lnTo>
                  <a:pt x="6433112" y="0"/>
                </a:lnTo>
                <a:cubicBezTo>
                  <a:pt x="6588777" y="0"/>
                  <a:pt x="6714969" y="126192"/>
                  <a:pt x="6714969" y="281857"/>
                </a:cubicBezTo>
                <a:lnTo>
                  <a:pt x="6714969" y="5881651"/>
                </a:lnTo>
                <a:cubicBezTo>
                  <a:pt x="6714969" y="6037316"/>
                  <a:pt x="6588777" y="6163508"/>
                  <a:pt x="6433112" y="6163508"/>
                </a:cubicBezTo>
                <a:lnTo>
                  <a:pt x="281857" y="6163508"/>
                </a:lnTo>
                <a:cubicBezTo>
                  <a:pt x="126192" y="6163508"/>
                  <a:pt x="0" y="6037316"/>
                  <a:pt x="0" y="5881651"/>
                </a:cubicBezTo>
                <a:lnTo>
                  <a:pt x="0" y="281857"/>
                </a:lnTo>
                <a:cubicBezTo>
                  <a:pt x="0" y="126192"/>
                  <a:pt x="126192" y="0"/>
                  <a:pt x="281857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895110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C2C1E-394B-C321-5ED6-1A81F395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/>
          <a:p>
            <a:r>
              <a:rPr lang="en-US" dirty="0"/>
              <a:t>Słowiński Park </a:t>
            </a:r>
            <a:r>
              <a:rPr lang="en-US" dirty="0" err="1"/>
              <a:t>Narodowy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D6CD0FE-41A4-344B-CE69-CAA3CDC0C6C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792511" y="1274165"/>
            <a:ext cx="7418033" cy="42647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21336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BD22D-6FA4-CA65-A446-23A3CEC4A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1600200"/>
            <a:ext cx="4513293" cy="4636008"/>
          </a:xfrm>
        </p:spPr>
        <p:txBody>
          <a:bodyPr/>
          <a:lstStyle/>
          <a:p>
            <a:br>
              <a:rPr lang="en-US" dirty="0"/>
            </a:br>
            <a:r>
              <a:rPr lang="pl-PL" b="1" dirty="0"/>
              <a:t>Pobrzeża Południowobałtyckie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Surowce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mineralne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B7870-B42A-D15F-2662-7383280019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Gaz </a:t>
            </a:r>
            <a:r>
              <a:rPr lang="en-US" sz="3600" dirty="0" err="1"/>
              <a:t>ziemny</a:t>
            </a:r>
            <a:endParaRPr lang="en-US" sz="3600" dirty="0"/>
          </a:p>
          <a:p>
            <a:r>
              <a:rPr lang="en-US" sz="3600" dirty="0"/>
              <a:t>Ropa </a:t>
            </a:r>
            <a:r>
              <a:rPr lang="en-US" sz="3600" dirty="0" err="1"/>
              <a:t>naftowa</a:t>
            </a:r>
            <a:endParaRPr lang="en-US" sz="3600" dirty="0"/>
          </a:p>
          <a:p>
            <a:r>
              <a:rPr lang="en-US" sz="3600" dirty="0"/>
              <a:t>Sól </a:t>
            </a:r>
            <a:r>
              <a:rPr lang="en-US" sz="3600" dirty="0" err="1"/>
              <a:t>kamienna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42108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09F71-1430-952E-3857-F0CFE9E63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Gaz </a:t>
            </a:r>
            <a:r>
              <a:rPr lang="en-US" dirty="0" err="1"/>
              <a:t>ziemny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F139CA-E5AE-EE67-772E-654F4CA66D4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674027" y="1600200"/>
            <a:ext cx="528577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09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0D09C-05BA-A1ED-8857-E25EFA14B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Ropa </a:t>
            </a:r>
            <a:r>
              <a:rPr lang="en-US" dirty="0" err="1"/>
              <a:t>naftowa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022DFA-4390-9E7E-C3C9-A2CBEF637AE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22900" y="2130256"/>
            <a:ext cx="5788025" cy="357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22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FAC4-316A-436E-9457-32DAF932C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</a:pPr>
            <a:r>
              <a:rPr lang="en-US" b="1" dirty="0"/>
              <a:t>Pas </a:t>
            </a:r>
            <a:r>
              <a:rPr lang="en-US" b="1" dirty="0" err="1"/>
              <a:t>pobrzeży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22B54-F64C-30F6-26F5-B0EAF1FDCB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Położony nad Morzem Bałtyckim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/>
              <a:t>Najniżej położony pas w Polsce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/>
              <a:t>Występują: plaże, wydmy, klify, mierzeje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/>
              <a:t>Liczne jeziora przybrzeżne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/>
              <a:t>Ważne miasta: Gdańsk, Szczecin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4322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ECB43-4047-2793-BB71-FA891AA5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Sól </a:t>
            </a:r>
            <a:r>
              <a:rPr lang="en-US" dirty="0" err="1"/>
              <a:t>kamienna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4EBF92-F5B9-5348-4DFB-CBCDE3510FD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880910" y="1600200"/>
            <a:ext cx="4872005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911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4198-8459-F2A8-B732-150C4E0E1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413902" cy="4636008"/>
          </a:xfrm>
        </p:spPr>
        <p:txBody>
          <a:bodyPr/>
          <a:lstStyle/>
          <a:p>
            <a:r>
              <a:rPr lang="pl-PL" b="1" dirty="0"/>
              <a:t>Pobrzeża Południowobałtyckie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Miasta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B7079-DA13-7B84-A492-4F544D0AA0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Gdańsk</a:t>
            </a:r>
            <a:endParaRPr lang="en-US" dirty="0"/>
          </a:p>
          <a:p>
            <a:r>
              <a:rPr lang="en-US" dirty="0"/>
              <a:t>Szczecin</a:t>
            </a:r>
          </a:p>
          <a:p>
            <a:r>
              <a:rPr lang="en-US" dirty="0"/>
              <a:t>Gdynia</a:t>
            </a:r>
          </a:p>
          <a:p>
            <a:r>
              <a:rPr lang="en-US" dirty="0"/>
              <a:t>Sopot</a:t>
            </a:r>
          </a:p>
          <a:p>
            <a:r>
              <a:rPr lang="en-US" dirty="0" err="1"/>
              <a:t>Elbląg</a:t>
            </a:r>
            <a:endParaRPr lang="en-US" dirty="0"/>
          </a:p>
          <a:p>
            <a:r>
              <a:rPr lang="en-US" dirty="0" err="1"/>
              <a:t>Koszalin</a:t>
            </a:r>
            <a:endParaRPr lang="en-US" dirty="0"/>
          </a:p>
          <a:p>
            <a:r>
              <a:rPr lang="en-US" dirty="0" err="1"/>
              <a:t>Słupski</a:t>
            </a:r>
            <a:endParaRPr lang="en-US" dirty="0"/>
          </a:p>
          <a:p>
            <a:r>
              <a:rPr lang="en-US" dirty="0"/>
              <a:t>Frombork</a:t>
            </a:r>
          </a:p>
          <a:p>
            <a:r>
              <a:rPr lang="en-US" dirty="0" err="1"/>
              <a:t>Malbork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97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9B7C2-7D8B-8A05-0787-69E9E69CB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Gdańsk</a:t>
            </a:r>
            <a:endParaRPr lang="en-US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E179281E-FA33-D16B-1475-37A40F41790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35662" y="1698625"/>
            <a:ext cx="476250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672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D2CF2-6968-97F6-801C-8DE064939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Szcecin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AD4CCA-8490-B839-82F6-4D7149BB406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35662" y="1698625"/>
            <a:ext cx="476250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750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5141-A20E-308A-9539-0364EFB91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Gdynia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E27F55-4526-7487-2AB4-C078DFC4138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829445" y="1600200"/>
            <a:ext cx="4974935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99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438C9-8957-4BB5-B97E-234AFBFA3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Sopot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198DE4-6CE9-9E88-A6BD-2CFD951B29F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54662" y="1893887"/>
            <a:ext cx="55245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096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D5BFD-62FD-E6F4-FD42-6F1AC9A8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Elbląg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B48FF0D-CF2C-CEC7-BD51-7C601AF255B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35662" y="1893887"/>
            <a:ext cx="47625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3529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DBEE8-532D-C46C-349C-F749BA0C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Koszalin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31DEAE-A497-71A0-4839-645803C51C5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54662" y="1893887"/>
            <a:ext cx="55245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100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E6E85-76EC-0535-1B99-CF9C9DF82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Słupsk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AA7AC1-8F7F-FB81-5DF6-AFB023493F0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49950" y="1712912"/>
            <a:ext cx="4733925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323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E3CBA-B59B-98E5-9278-727064F32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Frombork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C01CF5-6B6C-72FD-DFF5-C8BC5E6CF21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16380" y="1600200"/>
            <a:ext cx="4600757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46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0F1E1E-3C13-B5F5-1B0A-59BCF4143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562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FDB-CE3A-A2D1-72A0-7AD6560F5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Malbork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CD9E0E-2B50-7849-5E71-C696402C2A3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096656" y="1454046"/>
            <a:ext cx="5601506" cy="447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926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7DB4E-AE43-5961-24D8-11B541901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1600200"/>
            <a:ext cx="4519919" cy="4636008"/>
          </a:xfrm>
        </p:spPr>
        <p:txBody>
          <a:bodyPr/>
          <a:lstStyle/>
          <a:p>
            <a:r>
              <a:rPr lang="pl-PL" b="1" dirty="0"/>
              <a:t>Pobrzeża Południowobałtyckie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Gospodarka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03E64-AC2F-3D8D-B3A9-09E7D567D2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Rybołóstwo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Handel </a:t>
            </a:r>
            <a:r>
              <a:rPr lang="en-US" dirty="0" err="1"/>
              <a:t>morski</a:t>
            </a:r>
            <a:endParaRPr lang="en-US" dirty="0"/>
          </a:p>
          <a:p>
            <a:endParaRPr lang="en-US" dirty="0"/>
          </a:p>
          <a:p>
            <a:r>
              <a:rPr lang="en-US" dirty="0"/>
              <a:t>Przemysł: </a:t>
            </a:r>
            <a:r>
              <a:rPr lang="en-US" dirty="0" err="1"/>
              <a:t>stoczniowy</a:t>
            </a:r>
            <a:r>
              <a:rPr lang="en-US" dirty="0"/>
              <a:t>, </a:t>
            </a:r>
            <a:r>
              <a:rPr lang="en-US" dirty="0" err="1"/>
              <a:t>chemiczny</a:t>
            </a:r>
            <a:r>
              <a:rPr lang="en-US" dirty="0"/>
              <a:t>, </a:t>
            </a:r>
            <a:r>
              <a:rPr lang="en-US" dirty="0" err="1"/>
              <a:t>spożywczy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Turystyka</a:t>
            </a:r>
            <a:r>
              <a:rPr lang="en-US" dirty="0"/>
              <a:t> </a:t>
            </a:r>
            <a:r>
              <a:rPr lang="en-US" dirty="0" err="1"/>
              <a:t>pobytowa</a:t>
            </a:r>
            <a:r>
              <a:rPr lang="en-US" dirty="0"/>
              <a:t> I </a:t>
            </a:r>
            <a:r>
              <a:rPr lang="en-US" dirty="0" err="1"/>
              <a:t>uzdrowiskowa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858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D49F1-F7D4-5EC3-8204-634B09B99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1600200"/>
            <a:ext cx="4546423" cy="4636008"/>
          </a:xfrm>
        </p:spPr>
        <p:txBody>
          <a:bodyPr/>
          <a:lstStyle/>
          <a:p>
            <a:r>
              <a:rPr lang="pl-PL" b="1" dirty="0"/>
              <a:t>Pobrzeża Południowobałtyckie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Atrakcje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7F616-0B2D-A3E1-D5D6-BE7E48F36F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555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8F9C4-7683-29D7-E169-558DBAF16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Stare Miasto </a:t>
            </a:r>
            <a:r>
              <a:rPr lang="en-US" dirty="0" err="1"/>
              <a:t>Gdańsk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7B67F9-60B2-5554-1212-4ED11DDD6E1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185004" y="80843"/>
            <a:ext cx="5788025" cy="30387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29A663-2E6A-900B-711F-E8767B668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04" y="2835015"/>
            <a:ext cx="5829300" cy="3886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46EAA1-7705-845D-D445-B26835FA1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901" y="3429000"/>
            <a:ext cx="4215619" cy="316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951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4611F-2702-A312-65C1-247158339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Żuraw - </a:t>
            </a:r>
            <a:r>
              <a:rPr lang="en-US" dirty="0" err="1"/>
              <a:t>Gdańsk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39A738-70A8-D975-2480-5546E2684B0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22900" y="1988608"/>
            <a:ext cx="5788025" cy="385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793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7877C-4E44-2F8C-EE9A-0C7D31DDC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Pomnik</a:t>
            </a:r>
            <a:r>
              <a:rPr lang="en-US" dirty="0"/>
              <a:t> Westerplatte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70CB24-3290-ACCE-77F2-2B6A3E327FA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22900" y="1990492"/>
            <a:ext cx="5788025" cy="38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899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22E7B-D541-9D42-141E-1FC1CC8CD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Pomnik</a:t>
            </a:r>
            <a:r>
              <a:rPr lang="en-US" dirty="0"/>
              <a:t> </a:t>
            </a:r>
            <a:r>
              <a:rPr lang="en-US" dirty="0" err="1"/>
              <a:t>Solidarności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EE7637-7D31-E56C-4375-F4BD9A26BA9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578600" y="1600200"/>
            <a:ext cx="3476625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802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6B333-B583-2D88-137C-DD71CA20A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Wydmy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B80103-0459-898B-72DB-05D7068B0DF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19857" y="457982"/>
            <a:ext cx="5788025" cy="38586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CF17F1-9DFC-2DEB-194E-F83FB5F94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48" y="3665882"/>
            <a:ext cx="57150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927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E7310-EA8D-7BB7-41EC-B3E5A648A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/>
          <a:p>
            <a:r>
              <a:rPr lang="en-US" dirty="0" err="1"/>
              <a:t>Międzyzdroje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82C44E-2837-3403-5F2E-E542D992F7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32298" r="-1" b="25971"/>
          <a:stretch>
            <a:fillRect/>
          </a:stretch>
        </p:blipFill>
        <p:spPr>
          <a:xfrm>
            <a:off x="339373" y="3067414"/>
            <a:ext cx="11509730" cy="3458229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61E1D1-7C95-691D-327B-73C0CFF7E8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974" b="32595"/>
          <a:stretch>
            <a:fillRect/>
          </a:stretch>
        </p:blipFill>
        <p:spPr>
          <a:xfrm>
            <a:off x="3977640" y="561425"/>
            <a:ext cx="7772400" cy="224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59331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D8B4D-7D3E-5FE3-FC4E-9B13EC90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Gdynia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1944D0-C31D-E67F-0248-73DDBC60A07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336014" y="0"/>
            <a:ext cx="4635500" cy="4635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B5B850-191D-B7DA-1387-A34901CEC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91" y="2093843"/>
            <a:ext cx="4434509" cy="3325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776A87-0B26-B32F-B8D1-E1B2D554C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1233" y="3162852"/>
            <a:ext cx="3927061" cy="2945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50BA83-9F36-0B29-179F-2D3D959DD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056" y="4856300"/>
            <a:ext cx="30480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90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AC02B9-5019-88DC-9FC1-42F4005E4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5" y="172386"/>
            <a:ext cx="6792419" cy="4528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E25142-D992-F462-D811-EA9DEBC16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040" y="3014271"/>
            <a:ext cx="5880035" cy="337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464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AF0D6-FE14-13B3-BF60-110C3FAE9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Sopot - Molo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1800" dirty="0" err="1"/>
              <a:t>Gdańsk</a:t>
            </a:r>
            <a:r>
              <a:rPr lang="en-US" sz="1800" dirty="0"/>
              <a:t> – Gdynia – Sopot</a:t>
            </a:r>
            <a:br>
              <a:rPr lang="en-US" sz="1800" dirty="0"/>
            </a:br>
            <a:br>
              <a:rPr lang="en-US" sz="1800" dirty="0"/>
            </a:br>
            <a:r>
              <a:rPr lang="en-US" sz="1800" dirty="0" err="1"/>
              <a:t>Trójmiasto</a:t>
            </a:r>
            <a:endParaRPr lang="en-US" sz="1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23E0C71-6C3C-E335-ED32-402E8C63EFC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247338" y="157645"/>
            <a:ext cx="3810000" cy="381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1A7300-6FB3-F916-5C53-CF1A05926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09" y="3843130"/>
            <a:ext cx="3865793" cy="26918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97DDE3-3538-1E64-CA8D-D2951CD54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5340" y="3213653"/>
            <a:ext cx="5287529" cy="338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149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8C685-E06A-8137-9657-15F55099F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Malbork</a:t>
            </a:r>
            <a:r>
              <a:rPr lang="en-US" dirty="0"/>
              <a:t> – </a:t>
            </a:r>
            <a:r>
              <a:rPr lang="en-US" dirty="0" err="1"/>
              <a:t>obiekt</a:t>
            </a:r>
            <a:r>
              <a:rPr lang="en-US" dirty="0"/>
              <a:t> UNESCO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81D445-AED4-3DFE-83E4-7D9D3352E7F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74207" y="214310"/>
            <a:ext cx="5788025" cy="18374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80A8D9-F57C-94F7-71C8-69C46156F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368444"/>
            <a:ext cx="6538503" cy="435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942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9DD99-11B8-D9E7-87EC-24D20CC2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Szczecin</a:t>
            </a:r>
            <a:br>
              <a:rPr lang="en-US" dirty="0"/>
            </a:br>
            <a:r>
              <a:rPr lang="en-US" sz="1200" dirty="0" err="1"/>
              <a:t>Wały</a:t>
            </a:r>
            <a:r>
              <a:rPr lang="en-US" sz="1200" dirty="0"/>
              <a:t> </a:t>
            </a:r>
            <a:r>
              <a:rPr lang="en-US" sz="1200" dirty="0" err="1"/>
              <a:t>Chrobrego</a:t>
            </a:r>
            <a:br>
              <a:rPr lang="en-US" sz="1200" dirty="0"/>
            </a:br>
            <a:r>
              <a:rPr lang="en-US" sz="1200" dirty="0" err="1"/>
              <a:t>Zamek</a:t>
            </a:r>
            <a:r>
              <a:rPr lang="en-US" sz="1200" dirty="0"/>
              <a:t> </a:t>
            </a:r>
            <a:r>
              <a:rPr lang="en-US" sz="1200" dirty="0" err="1"/>
              <a:t>Książąt</a:t>
            </a:r>
            <a:r>
              <a:rPr lang="en-US" sz="1200" dirty="0"/>
              <a:t> </a:t>
            </a:r>
            <a:r>
              <a:rPr lang="en-US" sz="1200" dirty="0" err="1"/>
              <a:t>Pomorskich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BD73E6-4AB4-18FF-A18D-D2953A6ABF3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952232" y="178138"/>
            <a:ext cx="3810000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AAE28E-CF4E-D8C3-D564-2884059AE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285" y="2432528"/>
            <a:ext cx="5802715" cy="38036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E60F87-42F1-98C8-A9A9-E29839CCC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68052"/>
            <a:ext cx="7098061" cy="326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10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2A68F-22B2-596C-A754-A8ED74D2D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</a:pPr>
            <a:r>
              <a:rPr lang="en-US" b="1" dirty="0"/>
              <a:t>Pas </a:t>
            </a:r>
            <a:r>
              <a:rPr lang="en-US" b="1" dirty="0" err="1"/>
              <a:t>pojezierzy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4A886-4452-76D7-FD91-F3C426EBEC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Krajobraz polodowcowy</a:t>
            </a:r>
          </a:p>
          <a:p>
            <a:endParaRPr lang="en-US" dirty="0"/>
          </a:p>
          <a:p>
            <a:pPr lvl="0"/>
            <a:r>
              <a:rPr lang="en-US" dirty="0"/>
              <a:t>Liczne jeziora (np. Śniardwy – największe w Polsce)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/>
              <a:t>Występują moreny, sandry, rynny jeziorne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/>
              <a:t>Najważniejsze pojezierza: Pomorskie, Mazurskie, Wielkopolskie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96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1C99A8-9604-EE37-72F1-764925C04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59" y="-112426"/>
            <a:ext cx="11040256" cy="646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04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5FF113-DE4A-1D6C-6DCD-08AC5801F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77" y="142406"/>
            <a:ext cx="7308412" cy="48418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D6C76B-F120-8E06-77FB-513A2A013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377" y="2398426"/>
            <a:ext cx="6670623" cy="400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41732"/>
      </p:ext>
    </p:extLst>
  </p:cSld>
  <p:clrMapOvr>
    <a:masterClrMapping/>
  </p:clrMapOvr>
</p:sld>
</file>

<file path=ppt/theme/theme1.xml><?xml version="1.0" encoding="utf-8"?>
<a:theme xmlns:a="http://schemas.openxmlformats.org/drawingml/2006/main" name="Dune">
  <a:themeElements>
    <a:clrScheme name="Dune">
      <a:dk1>
        <a:srgbClr val="131313"/>
      </a:dk1>
      <a:lt1>
        <a:sysClr val="window" lastClr="FFFFFF"/>
      </a:lt1>
      <a:dk2>
        <a:srgbClr val="203430"/>
      </a:dk2>
      <a:lt2>
        <a:srgbClr val="F0EDE6"/>
      </a:lt2>
      <a:accent1>
        <a:srgbClr val="A57361"/>
      </a:accent1>
      <a:accent2>
        <a:srgbClr val="CD9979"/>
      </a:accent2>
      <a:accent3>
        <a:srgbClr val="4E6C67"/>
      </a:accent3>
      <a:accent4>
        <a:srgbClr val="BA958C"/>
      </a:accent4>
      <a:accent5>
        <a:srgbClr val="A08C60"/>
      </a:accent5>
      <a:accent6>
        <a:srgbClr val="956969"/>
      </a:accent6>
      <a:hlink>
        <a:srgbClr val="B0685E"/>
      </a:hlink>
      <a:folHlink>
        <a:srgbClr val="5E827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826328CA-5F67-4711-B85D-145ABD90F0C2}" vid="{19057A55-7D5A-4630-9E53-CA5ED644777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5876</TotalTime>
  <Words>400</Words>
  <Application>Microsoft Office PowerPoint</Application>
  <PresentationFormat>Widescreen</PresentationFormat>
  <Paragraphs>152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Arial</vt:lpstr>
      <vt:lpstr>Neue Haas Grotesk Text Pro</vt:lpstr>
      <vt:lpstr>Wingdings</vt:lpstr>
      <vt:lpstr>Dune</vt:lpstr>
      <vt:lpstr>Ukształtowanie powierzchni Polski</vt:lpstr>
      <vt:lpstr>Pasy ukształtowania terenu Polski</vt:lpstr>
      <vt:lpstr>POLSKA</vt:lpstr>
      <vt:lpstr>Pas pobrzeży  </vt:lpstr>
      <vt:lpstr>PowerPoint Presentation</vt:lpstr>
      <vt:lpstr>PowerPoint Presentation</vt:lpstr>
      <vt:lpstr>Pas pojezierzy  </vt:lpstr>
      <vt:lpstr>PowerPoint Presentation</vt:lpstr>
      <vt:lpstr>PowerPoint Presentation</vt:lpstr>
      <vt:lpstr>Pas nizin  </vt:lpstr>
      <vt:lpstr>PowerPoint Presentation</vt:lpstr>
      <vt:lpstr>PowerPoint Presentation</vt:lpstr>
      <vt:lpstr>Pas wyżyn  </vt:lpstr>
      <vt:lpstr>PowerPoint Presentation</vt:lpstr>
      <vt:lpstr>PowerPoint Presentation</vt:lpstr>
      <vt:lpstr>Pas kotlin podkarpackich  </vt:lpstr>
      <vt:lpstr>PowerPoint Presentation</vt:lpstr>
      <vt:lpstr>PowerPoint Presentation</vt:lpstr>
      <vt:lpstr>Pas gór </vt:lpstr>
      <vt:lpstr>PowerPoint Presentation</vt:lpstr>
      <vt:lpstr>PowerPoint Presentation</vt:lpstr>
      <vt:lpstr>Pobrzeża Południowobałtyckie </vt:lpstr>
      <vt:lpstr>Pobrzeża Południowobałtyckie  Krainy geograficzne</vt:lpstr>
      <vt:lpstr>Pobrzeża Południowobałtyckie   </vt:lpstr>
      <vt:lpstr>Pobrzeże Szczecińskie </vt:lpstr>
      <vt:lpstr>Pobrzeże Słowińskie </vt:lpstr>
      <vt:lpstr>Pobrzeże Gdanskie </vt:lpstr>
      <vt:lpstr>Żuławy Wiślane </vt:lpstr>
      <vt:lpstr>Pobrzeża Południowobałtyckie  Rzeki</vt:lpstr>
      <vt:lpstr>Wisła</vt:lpstr>
      <vt:lpstr>Odra </vt:lpstr>
      <vt:lpstr>Pobrzeża Południowobałtyckie  Jeziora</vt:lpstr>
      <vt:lpstr>  </vt:lpstr>
      <vt:lpstr>Pobrzeża Południowobałtyckie  Parki narodowe</vt:lpstr>
      <vt:lpstr>Woliński Park  Narodowy</vt:lpstr>
      <vt:lpstr>Słowiński Park Narodowy</vt:lpstr>
      <vt:lpstr> Pobrzeża Południowobałtyckie  Surowce mineralne</vt:lpstr>
      <vt:lpstr>Gaz ziemny  </vt:lpstr>
      <vt:lpstr> Ropa naftowa  </vt:lpstr>
      <vt:lpstr> Sól kamienna </vt:lpstr>
      <vt:lpstr>Pobrzeża Południowobałtyckie  Miasta</vt:lpstr>
      <vt:lpstr>Gdańsk</vt:lpstr>
      <vt:lpstr>Szcecin</vt:lpstr>
      <vt:lpstr>Gdynia</vt:lpstr>
      <vt:lpstr>Sopot</vt:lpstr>
      <vt:lpstr>Elbląg</vt:lpstr>
      <vt:lpstr>Koszalin</vt:lpstr>
      <vt:lpstr>Słupsk</vt:lpstr>
      <vt:lpstr>Frombork</vt:lpstr>
      <vt:lpstr>Malbork</vt:lpstr>
      <vt:lpstr>Pobrzeża Południowobałtyckie  Gospodarka</vt:lpstr>
      <vt:lpstr>Pobrzeża Południowobałtyckie  Atrakcje</vt:lpstr>
      <vt:lpstr>Stare Miasto Gdańsk</vt:lpstr>
      <vt:lpstr>Żuraw - Gdańsk</vt:lpstr>
      <vt:lpstr>Pomnik Westerplatte</vt:lpstr>
      <vt:lpstr>Pomnik Solidarności</vt:lpstr>
      <vt:lpstr>Wydmy</vt:lpstr>
      <vt:lpstr>Międzyzdroje</vt:lpstr>
      <vt:lpstr>Gdynia</vt:lpstr>
      <vt:lpstr>Sopot - Molo   Gdańsk – Gdynia – Sopot  Trójmiasto</vt:lpstr>
      <vt:lpstr>Malbork – obiekt UNESCO</vt:lpstr>
      <vt:lpstr>Szczecin Wały Chrobrego Zamek Książąt Pomorskich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sebastian szlapczynski</dc:creator>
  <cp:lastModifiedBy>sebastian szlapczynski</cp:lastModifiedBy>
  <cp:revision>3</cp:revision>
  <dcterms:created xsi:type="dcterms:W3CDTF">2026-02-23T20:26:32Z</dcterms:created>
  <dcterms:modified xsi:type="dcterms:W3CDTF">2026-02-27T22:35:38Z</dcterms:modified>
</cp:coreProperties>
</file>