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5" r:id="rId6"/>
    <p:sldId id="261" r:id="rId7"/>
    <p:sldId id="266" r:id="rId8"/>
    <p:sldId id="271" r:id="rId9"/>
    <p:sldId id="273" r:id="rId10"/>
    <p:sldId id="274" r:id="rId11"/>
    <p:sldId id="275" r:id="rId12"/>
    <p:sldId id="276" r:id="rId13"/>
    <p:sldId id="277" r:id="rId14"/>
    <p:sldId id="262" r:id="rId15"/>
    <p:sldId id="267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63" r:id="rId24"/>
    <p:sldId id="268" r:id="rId25"/>
    <p:sldId id="286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64" r:id="rId34"/>
    <p:sldId id="269" r:id="rId35"/>
    <p:sldId id="270" r:id="rId36"/>
    <p:sldId id="295" r:id="rId37"/>
    <p:sldId id="296" r:id="rId38"/>
    <p:sldId id="297" r:id="rId39"/>
    <p:sldId id="298" r:id="rId40"/>
    <p:sldId id="301" r:id="rId41"/>
    <p:sldId id="302" r:id="rId42"/>
    <p:sldId id="303" r:id="rId43"/>
    <p:sldId id="304" r:id="rId44"/>
    <p:sldId id="299" r:id="rId45"/>
    <p:sldId id="300" r:id="rId46"/>
    <p:sldId id="305" r:id="rId47"/>
    <p:sldId id="306" r:id="rId48"/>
    <p:sldId id="308" r:id="rId49"/>
    <p:sldId id="307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19" r:id="rId61"/>
    <p:sldId id="320" r:id="rId6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60"/>
  </p:normalViewPr>
  <p:slideViewPr>
    <p:cSldViewPr snapToGrid="0">
      <p:cViewPr varScale="1">
        <p:scale>
          <a:sx n="85" d="100"/>
          <a:sy n="85" d="100"/>
        </p:scale>
        <p:origin x="112" y="4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A68AF8-AF81-4678-A8BA-ED6613AFB4B9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868603FF-A011-4A2C-B905-0EF72D312AC0}">
      <dgm:prSet/>
      <dgm:spPr/>
      <dgm:t>
        <a:bodyPr/>
        <a:lstStyle/>
        <a:p>
          <a:r>
            <a:rPr lang="en-US"/>
            <a:t>rozwija wrażliwość i wyobraźnię,</a:t>
          </a:r>
        </a:p>
      </dgm:t>
    </dgm:pt>
    <dgm:pt modelId="{F8DC6320-189D-4B9A-B549-C7BE30F85C76}" type="parTrans" cxnId="{C2F78E7F-EB8C-450B-A608-BD6C871F9377}">
      <dgm:prSet/>
      <dgm:spPr/>
      <dgm:t>
        <a:bodyPr/>
        <a:lstStyle/>
        <a:p>
          <a:endParaRPr lang="en-US"/>
        </a:p>
      </dgm:t>
    </dgm:pt>
    <dgm:pt modelId="{E7BAA50E-1EE6-4435-B7F8-C1F2F5BDD5A0}" type="sibTrans" cxnId="{C2F78E7F-EB8C-450B-A608-BD6C871F9377}">
      <dgm:prSet/>
      <dgm:spPr/>
      <dgm:t>
        <a:bodyPr/>
        <a:lstStyle/>
        <a:p>
          <a:endParaRPr lang="en-US"/>
        </a:p>
      </dgm:t>
    </dgm:pt>
    <dgm:pt modelId="{B8DD62EC-C051-4918-A016-B610A928EDBA}">
      <dgm:prSet/>
      <dgm:spPr/>
      <dgm:t>
        <a:bodyPr/>
        <a:lstStyle/>
        <a:p>
          <a:r>
            <a:rPr lang="en-US"/>
            <a:t>przekazuje wartości i tradycje,</a:t>
          </a:r>
        </a:p>
      </dgm:t>
    </dgm:pt>
    <dgm:pt modelId="{3B94F22E-8D87-4522-9EAA-65E0DF5CBCC6}" type="parTrans" cxnId="{189502B5-4687-4DA4-BD3D-3EDFBF4614FF}">
      <dgm:prSet/>
      <dgm:spPr/>
      <dgm:t>
        <a:bodyPr/>
        <a:lstStyle/>
        <a:p>
          <a:endParaRPr lang="en-US"/>
        </a:p>
      </dgm:t>
    </dgm:pt>
    <dgm:pt modelId="{1D7C1008-C9D9-46ED-BFC6-D89E533BA751}" type="sibTrans" cxnId="{189502B5-4687-4DA4-BD3D-3EDFBF4614FF}">
      <dgm:prSet/>
      <dgm:spPr/>
      <dgm:t>
        <a:bodyPr/>
        <a:lstStyle/>
        <a:p>
          <a:endParaRPr lang="en-US"/>
        </a:p>
      </dgm:t>
    </dgm:pt>
    <dgm:pt modelId="{3DD3AC57-A44A-4ED1-B1CE-8B3E2602EF34}">
      <dgm:prSet/>
      <dgm:spPr/>
      <dgm:t>
        <a:bodyPr/>
        <a:lstStyle/>
        <a:p>
          <a:r>
            <a:rPr lang="en-US"/>
            <a:t>pomaga zrozumieć człowieka i świat,</a:t>
          </a:r>
        </a:p>
      </dgm:t>
    </dgm:pt>
    <dgm:pt modelId="{F13905D1-7708-44AE-AF90-57D28300BFF4}" type="parTrans" cxnId="{26FA60C2-9B1D-49DE-BA3C-781C203EEF6D}">
      <dgm:prSet/>
      <dgm:spPr/>
      <dgm:t>
        <a:bodyPr/>
        <a:lstStyle/>
        <a:p>
          <a:endParaRPr lang="en-US"/>
        </a:p>
      </dgm:t>
    </dgm:pt>
    <dgm:pt modelId="{ACC2B343-F3A4-40AF-A29B-8F286E294495}" type="sibTrans" cxnId="{26FA60C2-9B1D-49DE-BA3C-781C203EEF6D}">
      <dgm:prSet/>
      <dgm:spPr/>
      <dgm:t>
        <a:bodyPr/>
        <a:lstStyle/>
        <a:p>
          <a:endParaRPr lang="en-US"/>
        </a:p>
      </dgm:t>
    </dgm:pt>
    <dgm:pt modelId="{7F570BEF-F030-4922-B5B1-B0867FDD012E}">
      <dgm:prSet/>
      <dgm:spPr/>
      <dgm:t>
        <a:bodyPr/>
        <a:lstStyle/>
        <a:p>
          <a:r>
            <a:rPr lang="en-US"/>
            <a:t>może pełnić funkcję edukacyjną lub rozrywkową.</a:t>
          </a:r>
        </a:p>
      </dgm:t>
    </dgm:pt>
    <dgm:pt modelId="{F5496428-B808-4FA3-A585-F84482D5E985}" type="parTrans" cxnId="{3C30AF2D-5325-4217-A1D8-98144F50AAFF}">
      <dgm:prSet/>
      <dgm:spPr/>
      <dgm:t>
        <a:bodyPr/>
        <a:lstStyle/>
        <a:p>
          <a:endParaRPr lang="en-US"/>
        </a:p>
      </dgm:t>
    </dgm:pt>
    <dgm:pt modelId="{9F47EC42-B7C7-47A9-8E16-E10FFD8EF8D0}" type="sibTrans" cxnId="{3C30AF2D-5325-4217-A1D8-98144F50AAFF}">
      <dgm:prSet/>
      <dgm:spPr/>
      <dgm:t>
        <a:bodyPr/>
        <a:lstStyle/>
        <a:p>
          <a:endParaRPr lang="en-US"/>
        </a:p>
      </dgm:t>
    </dgm:pt>
    <dgm:pt modelId="{8B64CA97-28E4-4AF5-8A3A-CB9D60DB15DB}" type="pres">
      <dgm:prSet presAssocID="{18A68AF8-AF81-4678-A8BA-ED6613AFB4B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23B6693-9DCA-4056-AAB6-A6C4394F81FA}" type="pres">
      <dgm:prSet presAssocID="{868603FF-A011-4A2C-B905-0EF72D312AC0}" presName="hierRoot1" presStyleCnt="0"/>
      <dgm:spPr/>
    </dgm:pt>
    <dgm:pt modelId="{2902EFFE-A350-404D-AF33-0A4FD07410A2}" type="pres">
      <dgm:prSet presAssocID="{868603FF-A011-4A2C-B905-0EF72D312AC0}" presName="composite" presStyleCnt="0"/>
      <dgm:spPr/>
    </dgm:pt>
    <dgm:pt modelId="{0BD1CDC8-EBD2-4012-9C51-C63960560423}" type="pres">
      <dgm:prSet presAssocID="{868603FF-A011-4A2C-B905-0EF72D312AC0}" presName="background" presStyleLbl="node0" presStyleIdx="0" presStyleCnt="4"/>
      <dgm:spPr/>
    </dgm:pt>
    <dgm:pt modelId="{81410A57-1604-4657-B395-5808743A58D6}" type="pres">
      <dgm:prSet presAssocID="{868603FF-A011-4A2C-B905-0EF72D312AC0}" presName="text" presStyleLbl="fgAcc0" presStyleIdx="0" presStyleCnt="4">
        <dgm:presLayoutVars>
          <dgm:chPref val="3"/>
        </dgm:presLayoutVars>
      </dgm:prSet>
      <dgm:spPr/>
    </dgm:pt>
    <dgm:pt modelId="{A3D61182-06AE-4F5D-9181-A742132A6336}" type="pres">
      <dgm:prSet presAssocID="{868603FF-A011-4A2C-B905-0EF72D312AC0}" presName="hierChild2" presStyleCnt="0"/>
      <dgm:spPr/>
    </dgm:pt>
    <dgm:pt modelId="{3C859760-E8F0-407C-93CF-93404CFFF00F}" type="pres">
      <dgm:prSet presAssocID="{B8DD62EC-C051-4918-A016-B610A928EDBA}" presName="hierRoot1" presStyleCnt="0"/>
      <dgm:spPr/>
    </dgm:pt>
    <dgm:pt modelId="{0755EBB9-B4A0-442E-BF60-7F199714F5D6}" type="pres">
      <dgm:prSet presAssocID="{B8DD62EC-C051-4918-A016-B610A928EDBA}" presName="composite" presStyleCnt="0"/>
      <dgm:spPr/>
    </dgm:pt>
    <dgm:pt modelId="{082C50B3-719A-4354-B18A-C6FF34C94FE0}" type="pres">
      <dgm:prSet presAssocID="{B8DD62EC-C051-4918-A016-B610A928EDBA}" presName="background" presStyleLbl="node0" presStyleIdx="1" presStyleCnt="4"/>
      <dgm:spPr/>
    </dgm:pt>
    <dgm:pt modelId="{2B356016-9102-4225-A49D-A21B489D0DB5}" type="pres">
      <dgm:prSet presAssocID="{B8DD62EC-C051-4918-A016-B610A928EDBA}" presName="text" presStyleLbl="fgAcc0" presStyleIdx="1" presStyleCnt="4">
        <dgm:presLayoutVars>
          <dgm:chPref val="3"/>
        </dgm:presLayoutVars>
      </dgm:prSet>
      <dgm:spPr/>
    </dgm:pt>
    <dgm:pt modelId="{0281D078-EB2F-438F-A7D1-A7C3C2599698}" type="pres">
      <dgm:prSet presAssocID="{B8DD62EC-C051-4918-A016-B610A928EDBA}" presName="hierChild2" presStyleCnt="0"/>
      <dgm:spPr/>
    </dgm:pt>
    <dgm:pt modelId="{5512B668-E0B9-42D7-B1F0-9AFF04DBC8FB}" type="pres">
      <dgm:prSet presAssocID="{3DD3AC57-A44A-4ED1-B1CE-8B3E2602EF34}" presName="hierRoot1" presStyleCnt="0"/>
      <dgm:spPr/>
    </dgm:pt>
    <dgm:pt modelId="{76FD04B6-C750-4934-B7B6-55995F4C0E7A}" type="pres">
      <dgm:prSet presAssocID="{3DD3AC57-A44A-4ED1-B1CE-8B3E2602EF34}" presName="composite" presStyleCnt="0"/>
      <dgm:spPr/>
    </dgm:pt>
    <dgm:pt modelId="{8D70CBBF-037E-4C8D-8D0C-2085D4B90D5D}" type="pres">
      <dgm:prSet presAssocID="{3DD3AC57-A44A-4ED1-B1CE-8B3E2602EF34}" presName="background" presStyleLbl="node0" presStyleIdx="2" presStyleCnt="4"/>
      <dgm:spPr/>
    </dgm:pt>
    <dgm:pt modelId="{CBBB61E4-024E-456F-BF4B-7B8A1A6B5080}" type="pres">
      <dgm:prSet presAssocID="{3DD3AC57-A44A-4ED1-B1CE-8B3E2602EF34}" presName="text" presStyleLbl="fgAcc0" presStyleIdx="2" presStyleCnt="4">
        <dgm:presLayoutVars>
          <dgm:chPref val="3"/>
        </dgm:presLayoutVars>
      </dgm:prSet>
      <dgm:spPr/>
    </dgm:pt>
    <dgm:pt modelId="{1EBBFB77-2602-449F-B578-70D81025C7DD}" type="pres">
      <dgm:prSet presAssocID="{3DD3AC57-A44A-4ED1-B1CE-8B3E2602EF34}" presName="hierChild2" presStyleCnt="0"/>
      <dgm:spPr/>
    </dgm:pt>
    <dgm:pt modelId="{120FB0CA-9CF2-421E-BC83-4C468E209148}" type="pres">
      <dgm:prSet presAssocID="{7F570BEF-F030-4922-B5B1-B0867FDD012E}" presName="hierRoot1" presStyleCnt="0"/>
      <dgm:spPr/>
    </dgm:pt>
    <dgm:pt modelId="{A5CBF119-C321-4F84-BCC4-34304A00D786}" type="pres">
      <dgm:prSet presAssocID="{7F570BEF-F030-4922-B5B1-B0867FDD012E}" presName="composite" presStyleCnt="0"/>
      <dgm:spPr/>
    </dgm:pt>
    <dgm:pt modelId="{75B28310-DB36-4D5D-910E-5CC30E30F1AC}" type="pres">
      <dgm:prSet presAssocID="{7F570BEF-F030-4922-B5B1-B0867FDD012E}" presName="background" presStyleLbl="node0" presStyleIdx="3" presStyleCnt="4"/>
      <dgm:spPr/>
    </dgm:pt>
    <dgm:pt modelId="{38B5B9E7-9857-4193-9C41-6E40F9074F03}" type="pres">
      <dgm:prSet presAssocID="{7F570BEF-F030-4922-B5B1-B0867FDD012E}" presName="text" presStyleLbl="fgAcc0" presStyleIdx="3" presStyleCnt="4">
        <dgm:presLayoutVars>
          <dgm:chPref val="3"/>
        </dgm:presLayoutVars>
      </dgm:prSet>
      <dgm:spPr/>
    </dgm:pt>
    <dgm:pt modelId="{0998C3ED-9BE0-4BAE-828F-9AB122A9B950}" type="pres">
      <dgm:prSet presAssocID="{7F570BEF-F030-4922-B5B1-B0867FDD012E}" presName="hierChild2" presStyleCnt="0"/>
      <dgm:spPr/>
    </dgm:pt>
  </dgm:ptLst>
  <dgm:cxnLst>
    <dgm:cxn modelId="{4791AF19-CDBF-4AC0-8D0B-34398C5D2C43}" type="presOf" srcId="{18A68AF8-AF81-4678-A8BA-ED6613AFB4B9}" destId="{8B64CA97-28E4-4AF5-8A3A-CB9D60DB15DB}" srcOrd="0" destOrd="0" presId="urn:microsoft.com/office/officeart/2005/8/layout/hierarchy1"/>
    <dgm:cxn modelId="{3C30AF2D-5325-4217-A1D8-98144F50AAFF}" srcId="{18A68AF8-AF81-4678-A8BA-ED6613AFB4B9}" destId="{7F570BEF-F030-4922-B5B1-B0867FDD012E}" srcOrd="3" destOrd="0" parTransId="{F5496428-B808-4FA3-A585-F84482D5E985}" sibTransId="{9F47EC42-B7C7-47A9-8E16-E10FFD8EF8D0}"/>
    <dgm:cxn modelId="{38A8AE5B-227D-4E72-A67E-BBD2BAE571B2}" type="presOf" srcId="{868603FF-A011-4A2C-B905-0EF72D312AC0}" destId="{81410A57-1604-4657-B395-5808743A58D6}" srcOrd="0" destOrd="0" presId="urn:microsoft.com/office/officeart/2005/8/layout/hierarchy1"/>
    <dgm:cxn modelId="{140F6550-F5D0-458E-A639-403805A21B16}" type="presOf" srcId="{3DD3AC57-A44A-4ED1-B1CE-8B3E2602EF34}" destId="{CBBB61E4-024E-456F-BF4B-7B8A1A6B5080}" srcOrd="0" destOrd="0" presId="urn:microsoft.com/office/officeart/2005/8/layout/hierarchy1"/>
    <dgm:cxn modelId="{C2F78E7F-EB8C-450B-A608-BD6C871F9377}" srcId="{18A68AF8-AF81-4678-A8BA-ED6613AFB4B9}" destId="{868603FF-A011-4A2C-B905-0EF72D312AC0}" srcOrd="0" destOrd="0" parTransId="{F8DC6320-189D-4B9A-B549-C7BE30F85C76}" sibTransId="{E7BAA50E-1EE6-4435-B7F8-C1F2F5BDD5A0}"/>
    <dgm:cxn modelId="{FC894283-C926-42BD-899C-82AFCCA3D706}" type="presOf" srcId="{B8DD62EC-C051-4918-A016-B610A928EDBA}" destId="{2B356016-9102-4225-A49D-A21B489D0DB5}" srcOrd="0" destOrd="0" presId="urn:microsoft.com/office/officeart/2005/8/layout/hierarchy1"/>
    <dgm:cxn modelId="{189502B5-4687-4DA4-BD3D-3EDFBF4614FF}" srcId="{18A68AF8-AF81-4678-A8BA-ED6613AFB4B9}" destId="{B8DD62EC-C051-4918-A016-B610A928EDBA}" srcOrd="1" destOrd="0" parTransId="{3B94F22E-8D87-4522-9EAA-65E0DF5CBCC6}" sibTransId="{1D7C1008-C9D9-46ED-BFC6-D89E533BA751}"/>
    <dgm:cxn modelId="{ED453BB8-6051-4AFA-BE24-2373DB98F285}" type="presOf" srcId="{7F570BEF-F030-4922-B5B1-B0867FDD012E}" destId="{38B5B9E7-9857-4193-9C41-6E40F9074F03}" srcOrd="0" destOrd="0" presId="urn:microsoft.com/office/officeart/2005/8/layout/hierarchy1"/>
    <dgm:cxn modelId="{26FA60C2-9B1D-49DE-BA3C-781C203EEF6D}" srcId="{18A68AF8-AF81-4678-A8BA-ED6613AFB4B9}" destId="{3DD3AC57-A44A-4ED1-B1CE-8B3E2602EF34}" srcOrd="2" destOrd="0" parTransId="{F13905D1-7708-44AE-AF90-57D28300BFF4}" sibTransId="{ACC2B343-F3A4-40AF-A29B-8F286E294495}"/>
    <dgm:cxn modelId="{CE49493E-E550-4790-9E0F-5FEE399A9677}" type="presParOf" srcId="{8B64CA97-28E4-4AF5-8A3A-CB9D60DB15DB}" destId="{823B6693-9DCA-4056-AAB6-A6C4394F81FA}" srcOrd="0" destOrd="0" presId="urn:microsoft.com/office/officeart/2005/8/layout/hierarchy1"/>
    <dgm:cxn modelId="{80E9419F-36B2-43B9-9157-B2BE92EA0C65}" type="presParOf" srcId="{823B6693-9DCA-4056-AAB6-A6C4394F81FA}" destId="{2902EFFE-A350-404D-AF33-0A4FD07410A2}" srcOrd="0" destOrd="0" presId="urn:microsoft.com/office/officeart/2005/8/layout/hierarchy1"/>
    <dgm:cxn modelId="{8548D2BE-EB2C-4920-8996-8A10C124CA39}" type="presParOf" srcId="{2902EFFE-A350-404D-AF33-0A4FD07410A2}" destId="{0BD1CDC8-EBD2-4012-9C51-C63960560423}" srcOrd="0" destOrd="0" presId="urn:microsoft.com/office/officeart/2005/8/layout/hierarchy1"/>
    <dgm:cxn modelId="{73E1B1C9-0F3C-4647-80B8-6196346CBC46}" type="presParOf" srcId="{2902EFFE-A350-404D-AF33-0A4FD07410A2}" destId="{81410A57-1604-4657-B395-5808743A58D6}" srcOrd="1" destOrd="0" presId="urn:microsoft.com/office/officeart/2005/8/layout/hierarchy1"/>
    <dgm:cxn modelId="{05B424BC-213A-4330-9CAC-A407BEDD485B}" type="presParOf" srcId="{823B6693-9DCA-4056-AAB6-A6C4394F81FA}" destId="{A3D61182-06AE-4F5D-9181-A742132A6336}" srcOrd="1" destOrd="0" presId="urn:microsoft.com/office/officeart/2005/8/layout/hierarchy1"/>
    <dgm:cxn modelId="{2DE7DB89-0B98-427C-9EC1-4B6CF1956E92}" type="presParOf" srcId="{8B64CA97-28E4-4AF5-8A3A-CB9D60DB15DB}" destId="{3C859760-E8F0-407C-93CF-93404CFFF00F}" srcOrd="1" destOrd="0" presId="urn:microsoft.com/office/officeart/2005/8/layout/hierarchy1"/>
    <dgm:cxn modelId="{127CDC99-9CBA-4222-8C11-9FC13BA3C736}" type="presParOf" srcId="{3C859760-E8F0-407C-93CF-93404CFFF00F}" destId="{0755EBB9-B4A0-442E-BF60-7F199714F5D6}" srcOrd="0" destOrd="0" presId="urn:microsoft.com/office/officeart/2005/8/layout/hierarchy1"/>
    <dgm:cxn modelId="{4CE5A012-8040-495F-B6BC-B9661D02D71F}" type="presParOf" srcId="{0755EBB9-B4A0-442E-BF60-7F199714F5D6}" destId="{082C50B3-719A-4354-B18A-C6FF34C94FE0}" srcOrd="0" destOrd="0" presId="urn:microsoft.com/office/officeart/2005/8/layout/hierarchy1"/>
    <dgm:cxn modelId="{F648DB56-B557-482F-81E1-829BBED10433}" type="presParOf" srcId="{0755EBB9-B4A0-442E-BF60-7F199714F5D6}" destId="{2B356016-9102-4225-A49D-A21B489D0DB5}" srcOrd="1" destOrd="0" presId="urn:microsoft.com/office/officeart/2005/8/layout/hierarchy1"/>
    <dgm:cxn modelId="{3BB11956-C60C-4263-874F-A6939A7B0FA4}" type="presParOf" srcId="{3C859760-E8F0-407C-93CF-93404CFFF00F}" destId="{0281D078-EB2F-438F-A7D1-A7C3C2599698}" srcOrd="1" destOrd="0" presId="urn:microsoft.com/office/officeart/2005/8/layout/hierarchy1"/>
    <dgm:cxn modelId="{37567F46-DA8C-4A06-806C-D71541C0DC59}" type="presParOf" srcId="{8B64CA97-28E4-4AF5-8A3A-CB9D60DB15DB}" destId="{5512B668-E0B9-42D7-B1F0-9AFF04DBC8FB}" srcOrd="2" destOrd="0" presId="urn:microsoft.com/office/officeart/2005/8/layout/hierarchy1"/>
    <dgm:cxn modelId="{F81B87ED-A501-46F2-B431-0FF2AA97670B}" type="presParOf" srcId="{5512B668-E0B9-42D7-B1F0-9AFF04DBC8FB}" destId="{76FD04B6-C750-4934-B7B6-55995F4C0E7A}" srcOrd="0" destOrd="0" presId="urn:microsoft.com/office/officeart/2005/8/layout/hierarchy1"/>
    <dgm:cxn modelId="{1B3DD012-B096-4875-8663-15221982CD34}" type="presParOf" srcId="{76FD04B6-C750-4934-B7B6-55995F4C0E7A}" destId="{8D70CBBF-037E-4C8D-8D0C-2085D4B90D5D}" srcOrd="0" destOrd="0" presId="urn:microsoft.com/office/officeart/2005/8/layout/hierarchy1"/>
    <dgm:cxn modelId="{D3B8DDC0-67A7-461C-BB5E-CFFC52475365}" type="presParOf" srcId="{76FD04B6-C750-4934-B7B6-55995F4C0E7A}" destId="{CBBB61E4-024E-456F-BF4B-7B8A1A6B5080}" srcOrd="1" destOrd="0" presId="urn:microsoft.com/office/officeart/2005/8/layout/hierarchy1"/>
    <dgm:cxn modelId="{74ECE834-EA48-4EF5-9163-C5D133ECE92A}" type="presParOf" srcId="{5512B668-E0B9-42D7-B1F0-9AFF04DBC8FB}" destId="{1EBBFB77-2602-449F-B578-70D81025C7DD}" srcOrd="1" destOrd="0" presId="urn:microsoft.com/office/officeart/2005/8/layout/hierarchy1"/>
    <dgm:cxn modelId="{EE3B77F5-6830-4E37-B78F-4CAD947FB33E}" type="presParOf" srcId="{8B64CA97-28E4-4AF5-8A3A-CB9D60DB15DB}" destId="{120FB0CA-9CF2-421E-BC83-4C468E209148}" srcOrd="3" destOrd="0" presId="urn:microsoft.com/office/officeart/2005/8/layout/hierarchy1"/>
    <dgm:cxn modelId="{50A065C5-4403-4658-8E71-B0251CCBC400}" type="presParOf" srcId="{120FB0CA-9CF2-421E-BC83-4C468E209148}" destId="{A5CBF119-C321-4F84-BCC4-34304A00D786}" srcOrd="0" destOrd="0" presId="urn:microsoft.com/office/officeart/2005/8/layout/hierarchy1"/>
    <dgm:cxn modelId="{0519E482-BCC4-4D7C-81C8-2099D7E4DB80}" type="presParOf" srcId="{A5CBF119-C321-4F84-BCC4-34304A00D786}" destId="{75B28310-DB36-4D5D-910E-5CC30E30F1AC}" srcOrd="0" destOrd="0" presId="urn:microsoft.com/office/officeart/2005/8/layout/hierarchy1"/>
    <dgm:cxn modelId="{56B53721-D9C1-469A-BB12-E146E3C31FEB}" type="presParOf" srcId="{A5CBF119-C321-4F84-BCC4-34304A00D786}" destId="{38B5B9E7-9857-4193-9C41-6E40F9074F03}" srcOrd="1" destOrd="0" presId="urn:microsoft.com/office/officeart/2005/8/layout/hierarchy1"/>
    <dgm:cxn modelId="{FA7F9301-503C-4E7C-B059-7A1CDCA7982F}" type="presParOf" srcId="{120FB0CA-9CF2-421E-BC83-4C468E209148}" destId="{0998C3ED-9BE0-4BAE-828F-9AB122A9B95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D1CDC8-EBD2-4012-9C51-C63960560423}">
      <dsp:nvSpPr>
        <dsp:cNvPr id="0" name=""/>
        <dsp:cNvSpPr/>
      </dsp:nvSpPr>
      <dsp:spPr>
        <a:xfrm>
          <a:off x="3040" y="801093"/>
          <a:ext cx="2170958" cy="137855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410A57-1604-4657-B395-5808743A58D6}">
      <dsp:nvSpPr>
        <dsp:cNvPr id="0" name=""/>
        <dsp:cNvSpPr/>
      </dsp:nvSpPr>
      <dsp:spPr>
        <a:xfrm>
          <a:off x="244258" y="1030249"/>
          <a:ext cx="2170958" cy="137855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rozwija wrażliwość i wyobraźnię,</a:t>
          </a:r>
        </a:p>
      </dsp:txBody>
      <dsp:txXfrm>
        <a:off x="284635" y="1070626"/>
        <a:ext cx="2090204" cy="1297804"/>
      </dsp:txXfrm>
    </dsp:sp>
    <dsp:sp modelId="{082C50B3-719A-4354-B18A-C6FF34C94FE0}">
      <dsp:nvSpPr>
        <dsp:cNvPr id="0" name=""/>
        <dsp:cNvSpPr/>
      </dsp:nvSpPr>
      <dsp:spPr>
        <a:xfrm>
          <a:off x="2656434" y="801093"/>
          <a:ext cx="2170958" cy="137855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356016-9102-4225-A49D-A21B489D0DB5}">
      <dsp:nvSpPr>
        <dsp:cNvPr id="0" name=""/>
        <dsp:cNvSpPr/>
      </dsp:nvSpPr>
      <dsp:spPr>
        <a:xfrm>
          <a:off x="2897652" y="1030249"/>
          <a:ext cx="2170958" cy="137855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przekazuje wartości i tradycje,</a:t>
          </a:r>
        </a:p>
      </dsp:txBody>
      <dsp:txXfrm>
        <a:off x="2938029" y="1070626"/>
        <a:ext cx="2090204" cy="1297804"/>
      </dsp:txXfrm>
    </dsp:sp>
    <dsp:sp modelId="{8D70CBBF-037E-4C8D-8D0C-2085D4B90D5D}">
      <dsp:nvSpPr>
        <dsp:cNvPr id="0" name=""/>
        <dsp:cNvSpPr/>
      </dsp:nvSpPr>
      <dsp:spPr>
        <a:xfrm>
          <a:off x="5309828" y="801093"/>
          <a:ext cx="2170958" cy="137855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B61E4-024E-456F-BF4B-7B8A1A6B5080}">
      <dsp:nvSpPr>
        <dsp:cNvPr id="0" name=""/>
        <dsp:cNvSpPr/>
      </dsp:nvSpPr>
      <dsp:spPr>
        <a:xfrm>
          <a:off x="5551046" y="1030249"/>
          <a:ext cx="2170958" cy="137855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pomaga zrozumieć człowieka i świat,</a:t>
          </a:r>
        </a:p>
      </dsp:txBody>
      <dsp:txXfrm>
        <a:off x="5591423" y="1070626"/>
        <a:ext cx="2090204" cy="1297804"/>
      </dsp:txXfrm>
    </dsp:sp>
    <dsp:sp modelId="{75B28310-DB36-4D5D-910E-5CC30E30F1AC}">
      <dsp:nvSpPr>
        <dsp:cNvPr id="0" name=""/>
        <dsp:cNvSpPr/>
      </dsp:nvSpPr>
      <dsp:spPr>
        <a:xfrm>
          <a:off x="7963222" y="801093"/>
          <a:ext cx="2170958" cy="137855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B5B9E7-9857-4193-9C41-6E40F9074F03}">
      <dsp:nvSpPr>
        <dsp:cNvPr id="0" name=""/>
        <dsp:cNvSpPr/>
      </dsp:nvSpPr>
      <dsp:spPr>
        <a:xfrm>
          <a:off x="8204440" y="1030249"/>
          <a:ext cx="2170958" cy="137855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może pełnić funkcję edukacyjną lub rozrywkową.</a:t>
          </a:r>
        </a:p>
      </dsp:txBody>
      <dsp:txXfrm>
        <a:off x="8244817" y="1070626"/>
        <a:ext cx="2090204" cy="12978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A6A19-BA4B-2D8D-B4F7-18345CA95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B96879-99C1-AEBB-A6A7-09F83B5FEF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42AF40-0375-FE53-C935-A83FC1074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7F25-2392-400D-A242-8C4BA6D157E7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5BC0EA-D094-88E7-5688-F919635E1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4DB1E-BA13-F51F-44B6-A2F3E4379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80AB-7952-40E9-905C-287B6F830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38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C70F0-A31E-D1B2-3F71-0FD93C218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05C4B0-C44E-F9BE-DDEC-D2C499F186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C9EB98-FA5F-A9B0-5923-E84D81220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7F25-2392-400D-A242-8C4BA6D157E7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EC90A-DB6C-7E68-BA32-50BCCEAAC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2464DD-BB9C-04DC-C5C9-54220F02C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80AB-7952-40E9-905C-287B6F830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68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10F70F-81F9-D8C8-FFD4-B64F84B677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25C978-A1F7-B4BB-6EBD-471F3A57F1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17A4A4-AEA0-9DF1-DE5F-3E2CAF706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7F25-2392-400D-A242-8C4BA6D157E7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6D0C6F-14B9-00FF-3008-B4B0C4EA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9E224D-1666-EC7A-0017-59EAA27BB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80AB-7952-40E9-905C-287B6F830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900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FAAAE-4228-B06F-3C02-AB0F66F7F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ECAD8-693F-B02E-B91B-7BEF03EB2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4F29E9-973C-25CB-5628-0F472EBA4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7F25-2392-400D-A242-8C4BA6D157E7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5E190-C797-C92C-58E9-86EAFCE8F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718125-4D66-F1CE-4C23-9DB6309F1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80AB-7952-40E9-905C-287B6F830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105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77BFE-A15B-AF4D-48CD-DAA1E5EF3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C94448-0B79-EED7-1C15-7374C28DB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061E9-FB74-FED2-A9B3-5C9771AB5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7F25-2392-400D-A242-8C4BA6D157E7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1F000-511A-74AC-CB18-00C22C1CF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D99F6-16A4-5507-7242-D79EE7341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80AB-7952-40E9-905C-287B6F830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282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12995-C51D-3AFB-7BB2-6CA08D6EE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6CD8F-4EFF-D323-4BA3-83222FCF38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E14014-6D27-E13A-4118-EA7911BC80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25F04E-18CA-D888-1FD7-9032F5F38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7F25-2392-400D-A242-8C4BA6D157E7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8A089-0668-ECC8-D630-1335CFC34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A73DB4-345C-C7A9-17D5-6FC367AD8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80AB-7952-40E9-905C-287B6F830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332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CEC64-7F3B-FD31-7921-C60F90B54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7ABAC0-617F-4155-C454-5FBAAF0ED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BD0AA0-325D-7B01-AEF3-04E263A0DA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6C0528-072F-2446-CFD1-AF7FA89E42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290A00-6E19-E242-7A97-E843451D7E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607C43-7BA1-FF62-5325-86C1F0509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7F25-2392-400D-A242-8C4BA6D157E7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6CA9FE-E012-FB7E-3D4D-23D74063C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D0C84E-A435-5207-4CF1-2B58A9AFC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80AB-7952-40E9-905C-287B6F830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299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F28B5-13C2-A406-748E-53FBE6990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9166E9-75F5-365C-5C46-EA0F8BE44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7F25-2392-400D-A242-8C4BA6D157E7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DFF9D3-A59E-F445-F771-C03AB3ECA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3314E7-1FB9-9B31-AE81-43674770F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80AB-7952-40E9-905C-287B6F830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495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276168-398F-0725-D6CA-EC17EEB14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7F25-2392-400D-A242-8C4BA6D157E7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EE6D07-C9AA-7A73-5BC9-75D0BDF4F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A423F7-AA8C-5901-FF96-ABBA97516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80AB-7952-40E9-905C-287B6F830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086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549E9-E370-EC1B-FF97-4222365BC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45F6D-5936-0B74-204B-D4248E1F6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1704E2-EF14-38AA-D22F-86E3F3CAF9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2B6948-6533-EA4F-B963-5D75AE59A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7F25-2392-400D-A242-8C4BA6D157E7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97FE3B-D61E-1CA6-A7A2-1F804053A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66DD2C-E4DC-DA74-CB5B-614A05AFC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80AB-7952-40E9-905C-287B6F830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182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04E86-7E48-090D-B642-AD5061A08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8ACD9C-11D6-5473-A4A6-E35AD538F2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C7CAE2-73CE-94FA-0F81-5397FE211B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867089-1502-439B-9A7B-1B6F72346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7F25-2392-400D-A242-8C4BA6D157E7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FD4A3C-F007-7728-16BF-D13F681E3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138A6C-E7FC-1109-AB27-A76E34AB8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80AB-7952-40E9-905C-287B6F830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37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C3E5B9-AC0A-973F-A57F-8BA37DECA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8BC51A-849D-381D-4C16-B8500599C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FB423-9BA9-D3B9-7F98-53B3AAB071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F87F25-2392-400D-A242-8C4BA6D157E7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C1D771-0324-E51F-4300-75354318DC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D3D7F5-F474-8EC4-459C-DDC9DC6317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DA80AB-7952-40E9-905C-287B6F830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888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487B11-BF3E-43BE-5678-6D8B520051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1939159"/>
            <a:ext cx="7644627" cy="2751086"/>
          </a:xfrm>
        </p:spPr>
        <p:txBody>
          <a:bodyPr>
            <a:normAutofit/>
          </a:bodyPr>
          <a:lstStyle/>
          <a:p>
            <a:pPr algn="r"/>
            <a:r>
              <a:rPr lang="en-US" b="1" dirty="0"/>
              <a:t>SZTUKA I KULTURA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C469B7-6CA7-0B16-83BF-C9700B5635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4782320"/>
            <a:ext cx="7644627" cy="1329443"/>
          </a:xfrm>
        </p:spPr>
        <p:txBody>
          <a:bodyPr>
            <a:normAutofit/>
          </a:bodyPr>
          <a:lstStyle/>
          <a:p>
            <a:pPr algn="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474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25F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AA997D-A46A-0037-7E41-290A30110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Teatr Muzyczny</a:t>
            </a:r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70FC9F3-1B6E-D5CE-AA17-1C3BEE3A39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561" b="1"/>
          <a:stretch>
            <a:fillRect/>
          </a:stretch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733207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264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4A845E-DA4C-F179-0CE6-1793D2839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Teatr Operowy</a:t>
            </a:r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8C061E7-A431-2E92-D60B-DC529E0AC2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59" r="1" b="1"/>
          <a:stretch>
            <a:fillRect/>
          </a:stretch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21169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F5D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6D7A6B-1B50-91C6-81BD-630DF062F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Balet</a:t>
            </a:r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302B1F5-89F7-C6C7-DBE1-5DD4CDE5A1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59" r="1" b="1"/>
          <a:stretch>
            <a:fillRect/>
          </a:stretch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87091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567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C6C4CF-6815-F459-6217-344A3121D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Teatr Lalek</a:t>
            </a:r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635972F-0EF9-0C08-BC77-D62CA22B49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561" b="1"/>
          <a:stretch>
            <a:fillRect/>
          </a:stretch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729341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3847DC-2846-9D73-CD75-2D2BBF135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US" sz="6100" b="1"/>
              <a:t>Główne dziedziny sztuki</a:t>
            </a:r>
            <a:endParaRPr lang="en-US" sz="61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B9EDE-1A8F-F932-66BA-68800BD00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pPr lvl="0"/>
            <a:r>
              <a:rPr lang="en-US" b="1" dirty="0" err="1"/>
              <a:t>Malarstwo</a:t>
            </a:r>
            <a:r>
              <a:rPr lang="en-US" dirty="0"/>
              <a:t> – </a:t>
            </a:r>
            <a:r>
              <a:rPr lang="en-US" dirty="0" err="1"/>
              <a:t>sztuki</a:t>
            </a:r>
            <a:r>
              <a:rPr lang="en-US" dirty="0"/>
              <a:t> </a:t>
            </a:r>
            <a:r>
              <a:rPr lang="en-US" dirty="0" err="1"/>
              <a:t>plastyczne</a:t>
            </a:r>
            <a:r>
              <a:rPr lang="en-US" dirty="0"/>
              <a:t> </a:t>
            </a:r>
            <a:r>
              <a:rPr lang="en-US" dirty="0" err="1"/>
              <a:t>polegające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tworzeniu</a:t>
            </a:r>
            <a:r>
              <a:rPr lang="en-US" dirty="0"/>
              <a:t> </a:t>
            </a:r>
            <a:r>
              <a:rPr lang="en-US" dirty="0" err="1"/>
              <a:t>obrazów</a:t>
            </a:r>
            <a:r>
              <a:rPr lang="en-US" dirty="0"/>
              <a:t> </a:t>
            </a:r>
            <a:r>
              <a:rPr lang="en-US" dirty="0" err="1"/>
              <a:t>przy</a:t>
            </a:r>
            <a:r>
              <a:rPr lang="en-US" dirty="0"/>
              <a:t> </a:t>
            </a:r>
            <a:r>
              <a:rPr lang="en-US" dirty="0" err="1"/>
              <a:t>użyciu</a:t>
            </a:r>
            <a:r>
              <a:rPr lang="en-US" dirty="0"/>
              <a:t> </a:t>
            </a:r>
            <a:r>
              <a:rPr lang="en-US" dirty="0" err="1"/>
              <a:t>farb</a:t>
            </a:r>
            <a:r>
              <a:rPr lang="en-US" dirty="0"/>
              <a:t>; </a:t>
            </a:r>
            <a:r>
              <a:rPr lang="en-US" dirty="0" err="1"/>
              <a:t>przedstawia</a:t>
            </a:r>
            <a:r>
              <a:rPr lang="en-US" dirty="0"/>
              <a:t> </a:t>
            </a:r>
            <a:r>
              <a:rPr lang="en-US" dirty="0" err="1"/>
              <a:t>świat</a:t>
            </a:r>
            <a:r>
              <a:rPr lang="en-US" dirty="0"/>
              <a:t> </a:t>
            </a:r>
            <a:r>
              <a:rPr lang="en-US" dirty="0" err="1"/>
              <a:t>realistycznie</a:t>
            </a:r>
            <a:r>
              <a:rPr lang="en-US" dirty="0"/>
              <a:t> </a:t>
            </a:r>
            <a:r>
              <a:rPr lang="en-US" dirty="0" err="1"/>
              <a:t>lub</a:t>
            </a:r>
            <a:r>
              <a:rPr lang="en-US" dirty="0"/>
              <a:t> </a:t>
            </a:r>
            <a:r>
              <a:rPr lang="en-US" dirty="0" err="1"/>
              <a:t>symbolicznie</a:t>
            </a:r>
            <a:r>
              <a:rPr lang="en-US" dirty="0"/>
              <a:t>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547271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5CB593EA-2F98-479F-B4C4-F366571FA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C3E420-A2DC-8B63-4FE9-8929A71DAE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73" r="11543" b="-3"/>
          <a:stretch>
            <a:fillRect/>
          </a:stretch>
        </p:blipFill>
        <p:spPr>
          <a:xfrm>
            <a:off x="20" y="10"/>
            <a:ext cx="2970445" cy="33832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21A7A9-3897-0E01-7120-A5ADB39592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4" b="12865"/>
          <a:stretch>
            <a:fillRect/>
          </a:stretch>
        </p:blipFill>
        <p:spPr>
          <a:xfrm>
            <a:off x="3072956" y="10"/>
            <a:ext cx="2970465" cy="33832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EEF51B-5229-BA3C-07FE-105F6418F9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" b="8925"/>
          <a:stretch>
            <a:fillRect/>
          </a:stretch>
        </p:blipFill>
        <p:spPr>
          <a:xfrm>
            <a:off x="6145909" y="10"/>
            <a:ext cx="2971800" cy="33832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C04201-9194-2681-5C9B-6FB3ED13717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3856" r="3" b="3"/>
          <a:stretch>
            <a:fillRect/>
          </a:stretch>
        </p:blipFill>
        <p:spPr>
          <a:xfrm>
            <a:off x="9220200" y="10"/>
            <a:ext cx="2971800" cy="3383268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AACC2C5-C9B6-89DB-B5F6-05DC55D1D0E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1640" r="-1" b="12974"/>
          <a:stretch>
            <a:fillRect/>
          </a:stretch>
        </p:blipFill>
        <p:spPr>
          <a:xfrm>
            <a:off x="-1018" y="3474720"/>
            <a:ext cx="6044438" cy="338328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39BEB6D0-9E4E-4221-93D1-74ABECEE9E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5910" y="3474720"/>
            <a:ext cx="6046090" cy="3383281"/>
          </a:xfrm>
          <a:prstGeom prst="rect">
            <a:avLst/>
          </a:prstGeom>
          <a:solidFill>
            <a:srgbClr val="783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B6F971-FA78-B41C-5628-72A653B63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1653" y="3799272"/>
            <a:ext cx="5193748" cy="637124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32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8B82840-E29B-EE17-5DBB-EDDE6B91D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9648" y="4510585"/>
            <a:ext cx="5366610" cy="1758732"/>
          </a:xfrm>
        </p:spPr>
        <p:txBody>
          <a:bodyPr>
            <a:normAutofit/>
          </a:bodyPr>
          <a:lstStyle/>
          <a:p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85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4C9F63-1BD9-FD4A-1800-2FA94A0B9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51D17FC-D558-6648-D2D9-383E7AFC4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en-US" sz="3600" i="1">
                <a:solidFill>
                  <a:schemeClr val="tx2"/>
                </a:solidFill>
              </a:rPr>
              <a:t>Główne rodzaje malarstwa</a:t>
            </a:r>
            <a:br>
              <a:rPr lang="en-US" sz="3600">
                <a:solidFill>
                  <a:schemeClr val="tx2"/>
                </a:solidFill>
              </a:rPr>
            </a:br>
            <a:endParaRPr lang="en-US" sz="360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0D8EA-F621-0697-EE4C-9D44BB05A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800">
                <a:solidFill>
                  <a:schemeClr val="tx2"/>
                </a:solidFill>
              </a:rPr>
              <a:t>portretowe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>
                <a:solidFill>
                  <a:schemeClr val="tx2"/>
                </a:solidFill>
              </a:rPr>
              <a:t>pejzażowe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>
                <a:solidFill>
                  <a:schemeClr val="tx2"/>
                </a:solidFill>
              </a:rPr>
              <a:t>martwa natura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>
                <a:solidFill>
                  <a:schemeClr val="tx2"/>
                </a:solidFill>
              </a:rPr>
              <a:t>historyczne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>
                <a:solidFill>
                  <a:schemeClr val="tx2"/>
                </a:solidFill>
              </a:rPr>
              <a:t>religijne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>
                <a:solidFill>
                  <a:schemeClr val="tx2"/>
                </a:solidFill>
              </a:rPr>
              <a:t>abstrakcyjne.</a:t>
            </a:r>
          </a:p>
          <a:p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6801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7AA652-495A-7B65-6C14-A487393CE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Malarstwo Portretowe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D3F8CB9-6649-E4A0-740A-DB701EDF89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-2" b="27469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45546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9B6D89-5982-C2E6-7B0C-D2334E7D3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Malarstwo pejzażowe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0763C80-8EF9-4F3D-3C05-BC3560C3EB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6142" r="7310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710133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C0D369-97B4-3FBC-D024-712B372D1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Martwa natura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9701040-C6B5-020C-8CAC-D3EC938C6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endParaRPr lang="en-US" sz="220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D2845AA-F971-7B79-0F30-5CB44D9CEC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2267" b="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72503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823689-6D23-CA65-50FD-91BDD84EC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FFFF"/>
                </a:solidFill>
              </a:rPr>
              <a:t>SZTUKA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D89EC-3EFC-C2C3-2A90-5BFB21E91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Sztuka</a:t>
            </a:r>
            <a:r>
              <a:rPr lang="en-US" dirty="0"/>
              <a:t> to </a:t>
            </a:r>
            <a:r>
              <a:rPr lang="en-US" dirty="0" err="1"/>
              <a:t>działalność</a:t>
            </a:r>
            <a:r>
              <a:rPr lang="en-US" dirty="0"/>
              <a:t> </a:t>
            </a:r>
            <a:r>
              <a:rPr lang="en-US" dirty="0" err="1"/>
              <a:t>człowieka</a:t>
            </a:r>
            <a:r>
              <a:rPr lang="en-US" dirty="0"/>
              <a:t> </a:t>
            </a:r>
            <a:r>
              <a:rPr lang="en-US" dirty="0" err="1"/>
              <a:t>polegająca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tworzeniu</a:t>
            </a:r>
            <a:r>
              <a:rPr lang="en-US" dirty="0"/>
              <a:t> </a:t>
            </a:r>
            <a:r>
              <a:rPr lang="en-US" dirty="0" err="1"/>
              <a:t>dzieł</a:t>
            </a:r>
            <a:r>
              <a:rPr lang="en-US" dirty="0"/>
              <a:t> </a:t>
            </a:r>
            <a:r>
              <a:rPr lang="en-US" dirty="0" err="1"/>
              <a:t>wyrażających</a:t>
            </a:r>
            <a:r>
              <a:rPr lang="en-US" dirty="0"/>
              <a:t> </a:t>
            </a:r>
            <a:r>
              <a:rPr lang="en-US" dirty="0" err="1"/>
              <a:t>emocje</a:t>
            </a:r>
            <a:r>
              <a:rPr lang="en-US" dirty="0"/>
              <a:t>, idee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wyobraźnię</a:t>
            </a:r>
            <a:r>
              <a:rPr lang="en-US" dirty="0"/>
              <a:t>. </a:t>
            </a:r>
            <a:r>
              <a:rPr lang="en-US" dirty="0" err="1"/>
              <a:t>Jej</a:t>
            </a:r>
            <a:r>
              <a:rPr lang="en-US" dirty="0"/>
              <a:t> </a:t>
            </a:r>
            <a:r>
              <a:rPr lang="en-US" dirty="0" err="1"/>
              <a:t>celem</a:t>
            </a:r>
            <a:r>
              <a:rPr lang="en-US" dirty="0"/>
              <a:t> </a:t>
            </a:r>
            <a:r>
              <a:rPr lang="en-US" dirty="0" err="1"/>
              <a:t>może</a:t>
            </a:r>
            <a:r>
              <a:rPr lang="en-US" dirty="0"/>
              <a:t> </a:t>
            </a:r>
            <a:r>
              <a:rPr lang="en-US" dirty="0" err="1"/>
              <a:t>być</a:t>
            </a:r>
            <a:r>
              <a:rPr lang="en-US" dirty="0"/>
              <a:t> </a:t>
            </a:r>
            <a:r>
              <a:rPr lang="en-US" dirty="0" err="1"/>
              <a:t>piękno</a:t>
            </a:r>
            <a:r>
              <a:rPr lang="en-US" dirty="0"/>
              <a:t>, </a:t>
            </a:r>
            <a:r>
              <a:rPr lang="en-US" dirty="0" err="1"/>
              <a:t>wywoływanie</a:t>
            </a:r>
            <a:r>
              <a:rPr lang="en-US" dirty="0"/>
              <a:t> </a:t>
            </a:r>
            <a:r>
              <a:rPr lang="en-US" dirty="0" err="1"/>
              <a:t>przeżyć</a:t>
            </a:r>
            <a:r>
              <a:rPr lang="en-US" dirty="0"/>
              <a:t>, </a:t>
            </a:r>
            <a:r>
              <a:rPr lang="en-US" dirty="0" err="1"/>
              <a:t>przekazywanie</a:t>
            </a:r>
            <a:r>
              <a:rPr lang="en-US" dirty="0"/>
              <a:t> </a:t>
            </a:r>
            <a:r>
              <a:rPr lang="en-US" dirty="0" err="1"/>
              <a:t>treści</a:t>
            </a:r>
            <a:r>
              <a:rPr lang="en-US" dirty="0"/>
              <a:t> </a:t>
            </a:r>
            <a:r>
              <a:rPr lang="en-US" dirty="0" err="1"/>
              <a:t>lub</a:t>
            </a:r>
            <a:r>
              <a:rPr lang="en-US" dirty="0"/>
              <a:t> </a:t>
            </a:r>
            <a:r>
              <a:rPr lang="en-US" dirty="0" err="1"/>
              <a:t>komentowanie</a:t>
            </a:r>
            <a:r>
              <a:rPr lang="en-US" dirty="0"/>
              <a:t> </a:t>
            </a:r>
            <a:r>
              <a:rPr lang="en-US" dirty="0" err="1"/>
              <a:t>rzeczywistości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7211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D8206-DCFC-2063-21F6-C5E7F72F6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Historyczne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920F3AB-F89A-BF9F-08BF-25089E4E54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4662" y="1825625"/>
            <a:ext cx="870267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1731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1159C9-73AA-9609-8D90-58E561E8C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Religijne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270077D-6F64-E36F-F5EA-3909E92E38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-1" b="25226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46067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2718DE-7781-6A1D-F19F-134ED4C31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Malarstwo abstrakcyjne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7F5F43B-AB00-F638-EFB9-EED8516482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458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086348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D3DF5B-51BA-C2AE-58B4-DD58C21F3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US" sz="6100" b="1"/>
              <a:t>Główne dziedziny sztuki</a:t>
            </a:r>
            <a:endParaRPr lang="en-US" sz="61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3F3C0-5C27-9213-6591-21B99A020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pPr lvl="0"/>
            <a:r>
              <a:rPr lang="en-US" b="1" dirty="0"/>
              <a:t>Film</a:t>
            </a:r>
            <a:r>
              <a:rPr lang="en-US" dirty="0"/>
              <a:t> – </a:t>
            </a:r>
            <a:r>
              <a:rPr lang="en-US" dirty="0" err="1"/>
              <a:t>sztuka</a:t>
            </a:r>
            <a:r>
              <a:rPr lang="en-US" dirty="0"/>
              <a:t> </a:t>
            </a:r>
            <a:r>
              <a:rPr lang="en-US" dirty="0" err="1"/>
              <a:t>audiowizualna</a:t>
            </a:r>
            <a:r>
              <a:rPr lang="en-US" dirty="0"/>
              <a:t> </a:t>
            </a:r>
            <a:r>
              <a:rPr lang="en-US" dirty="0" err="1"/>
              <a:t>łącząca</a:t>
            </a:r>
            <a:r>
              <a:rPr lang="en-US" dirty="0"/>
              <a:t> </a:t>
            </a:r>
            <a:r>
              <a:rPr lang="en-US" dirty="0" err="1"/>
              <a:t>obraz</a:t>
            </a:r>
            <a:r>
              <a:rPr lang="en-US" dirty="0"/>
              <a:t>, </a:t>
            </a:r>
            <a:r>
              <a:rPr lang="en-US" dirty="0" err="1"/>
              <a:t>dźwięk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montaż</a:t>
            </a:r>
            <a:r>
              <a:rPr lang="en-US" dirty="0"/>
              <a:t>; </a:t>
            </a:r>
            <a:r>
              <a:rPr lang="en-US" dirty="0" err="1"/>
              <a:t>służy</a:t>
            </a:r>
            <a:r>
              <a:rPr lang="en-US" dirty="0"/>
              <a:t> </a:t>
            </a:r>
            <a:r>
              <a:rPr lang="en-US" dirty="0" err="1"/>
              <a:t>opowiadaniu</a:t>
            </a:r>
            <a:r>
              <a:rPr lang="en-US" dirty="0"/>
              <a:t> </a:t>
            </a:r>
            <a:r>
              <a:rPr lang="en-US" dirty="0" err="1"/>
              <a:t>historii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wywoływaniu</a:t>
            </a:r>
            <a:r>
              <a:rPr lang="en-US" dirty="0"/>
              <a:t> </a:t>
            </a:r>
            <a:r>
              <a:rPr lang="en-US" dirty="0" err="1"/>
              <a:t>emocji</a:t>
            </a:r>
            <a:r>
              <a:rPr lang="en-US" dirty="0"/>
              <a:t>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24586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FCDD23B-75C8-427B-BD08-53C8156CD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531FF00-92C3-A95F-EE79-B608702270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3582" b="-2"/>
          <a:stretch>
            <a:fillRect/>
          </a:stretch>
        </p:blipFill>
        <p:spPr>
          <a:xfrm>
            <a:off x="-1" y="190"/>
            <a:ext cx="8128855" cy="529119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FFC87AC-C919-4FE5-BAC3-39509E00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64" y="5282206"/>
            <a:ext cx="12192264" cy="1163844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11000"/>
                </a:schemeClr>
              </a:gs>
              <a:gs pos="100000">
                <a:srgbClr val="000000">
                  <a:alpha val="77000"/>
                </a:srgb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5282206"/>
            <a:ext cx="12191998" cy="158648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DEDA5D-CF90-E2C9-F65F-827899E19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5" y="5635366"/>
            <a:ext cx="7091299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40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5282206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284596-EFED-9F83-E570-1E68AEE58E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529" r="33277" b="-1"/>
          <a:stretch>
            <a:fillRect/>
          </a:stretch>
        </p:blipFill>
        <p:spPr>
          <a:xfrm>
            <a:off x="8128856" y="1"/>
            <a:ext cx="4063143" cy="529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0877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2ED0E9-145C-BDAE-9D58-3D9A4A646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 sz="4000" i="1">
                <a:solidFill>
                  <a:schemeClr val="tx2"/>
                </a:solidFill>
              </a:rPr>
              <a:t>Główne gatunki filmowe:</a:t>
            </a:r>
            <a:br>
              <a:rPr lang="en-US" sz="4000">
                <a:solidFill>
                  <a:schemeClr val="tx2"/>
                </a:solidFill>
              </a:rPr>
            </a:br>
            <a:endParaRPr lang="en-US" sz="400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5B8F72-2920-B2EC-C1C4-023346995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  <a:noFill/>
          <a:ln>
            <a:noFill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800" dirty="0" err="1">
                <a:solidFill>
                  <a:schemeClr val="tx2"/>
                </a:solidFill>
              </a:rPr>
              <a:t>Dramat</a:t>
            </a:r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1800" dirty="0" err="1">
                <a:solidFill>
                  <a:schemeClr val="tx2"/>
                </a:solidFill>
              </a:rPr>
              <a:t>Komedia</a:t>
            </a:r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Horror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Fantasy</a:t>
            </a:r>
          </a:p>
          <a:p>
            <a:pPr marL="0" indent="0">
              <a:buNone/>
            </a:pPr>
            <a:r>
              <a:rPr lang="en-US" sz="1800" dirty="0" err="1">
                <a:solidFill>
                  <a:schemeClr val="tx2"/>
                </a:solidFill>
              </a:rPr>
              <a:t>Dokument</a:t>
            </a:r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1800" dirty="0" err="1">
                <a:solidFill>
                  <a:schemeClr val="tx2"/>
                </a:solidFill>
              </a:rPr>
              <a:t>Animacja</a:t>
            </a:r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 Thriller</a:t>
            </a:r>
          </a:p>
          <a:p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2082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6B9C7D-0555-082E-97E8-935D05345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Dramat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ontent Placeholder 7">
            <a:extLst>
              <a:ext uri="{FF2B5EF4-FFF2-40B4-BE49-F238E27FC236}">
                <a16:creationId xmlns:a16="http://schemas.microsoft.com/office/drawing/2014/main" id="{9E9EF26D-6CC8-2B8D-0692-34EDB350A1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endParaRPr lang="en-US" sz="220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3FC8BB7-96A6-FFBF-929A-98C2B4A662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579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25620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508171-7F7E-62FE-7EC4-FE7FCF70F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Komedia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B470157-3483-9C56-6150-D7DB0C3C96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356" r="2" b="10108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680976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53743-7A4F-FB97-4C06-446611029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Horror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6C4C297-5B54-27DD-3113-790191FDF2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9499" y="1825625"/>
            <a:ext cx="757300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8745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62019B-4FDB-DD15-CD90-65B8601EA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Fantasy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68F75E7-C733-BA1C-B87E-57CD091CD0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347" r="-1" b="35846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86771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1597AD-569A-EB51-F68F-8F9B6C483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Kultura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848FE-E180-52D6-D5D2-56479D3D8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en-US" b="1" dirty="0" err="1"/>
              <a:t>Kultura</a:t>
            </a:r>
            <a:r>
              <a:rPr lang="en-US" dirty="0"/>
              <a:t> to </a:t>
            </a:r>
            <a:r>
              <a:rPr lang="en-US" dirty="0" err="1"/>
              <a:t>całokształt</a:t>
            </a:r>
            <a:r>
              <a:rPr lang="en-US" dirty="0"/>
              <a:t> </a:t>
            </a:r>
            <a:r>
              <a:rPr lang="en-US" dirty="0" err="1"/>
              <a:t>materialnych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duchowych</a:t>
            </a:r>
            <a:r>
              <a:rPr lang="en-US" dirty="0"/>
              <a:t> </a:t>
            </a:r>
            <a:r>
              <a:rPr lang="en-US" dirty="0" err="1"/>
              <a:t>osiągnięć</a:t>
            </a:r>
            <a:r>
              <a:rPr lang="en-US" dirty="0"/>
              <a:t> </a:t>
            </a:r>
            <a:r>
              <a:rPr lang="en-US" dirty="0" err="1"/>
              <a:t>społeczeństwa</a:t>
            </a:r>
            <a:r>
              <a:rPr lang="en-US" dirty="0"/>
              <a:t> – </a:t>
            </a:r>
            <a:r>
              <a:rPr lang="en-US" dirty="0" err="1"/>
              <a:t>obejmuje</a:t>
            </a:r>
            <a:r>
              <a:rPr lang="en-US" dirty="0"/>
              <a:t> </a:t>
            </a:r>
            <a:r>
              <a:rPr lang="en-US" dirty="0" err="1"/>
              <a:t>wartości</a:t>
            </a:r>
            <a:r>
              <a:rPr lang="en-US" dirty="0"/>
              <a:t>, </a:t>
            </a:r>
            <a:r>
              <a:rPr lang="en-US" dirty="0" err="1"/>
              <a:t>tradycje</a:t>
            </a:r>
            <a:r>
              <a:rPr lang="en-US" dirty="0"/>
              <a:t>, </a:t>
            </a:r>
            <a:r>
              <a:rPr lang="en-US" dirty="0" err="1"/>
              <a:t>język</a:t>
            </a:r>
            <a:r>
              <a:rPr lang="en-US" dirty="0"/>
              <a:t>, </a:t>
            </a:r>
            <a:r>
              <a:rPr lang="en-US" dirty="0" err="1"/>
              <a:t>obyczaje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sztukę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9449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7E8780-F85A-BCB3-A671-F766EFFDF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640080"/>
            <a:ext cx="6251110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Dokument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35BDE0A-A7E5-089E-EF53-6B53E65C9C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64" r="-1" b="-1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4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0712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377D06C-95EA-A65D-6D19-1E7E11B7AF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85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71A456-F6FC-0EB7-EF4D-1038E3E4A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42595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Animacja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5069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24356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78487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D687B-C7B4-6EF9-0885-1E64117E0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dirty="0"/>
              <a:t>Thriller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AEDF48B-7023-8FF5-F97C-8C02E0602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/>
          </a:bodyPr>
          <a:lstStyle/>
          <a:p>
            <a:endParaRPr lang="en-US" sz="200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C555023-05E5-F05B-E807-270FDC5F7A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7907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970607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87922C-87D3-4DB8-EDCD-74F1327C6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US" sz="6100" b="1"/>
              <a:t>Główne dziedziny sztuki</a:t>
            </a:r>
            <a:endParaRPr lang="en-US" sz="61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43F60-7DAC-AE15-D406-F2569FDF9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pPr lvl="0"/>
            <a:r>
              <a:rPr lang="en-US" b="1" dirty="0"/>
              <a:t>Muzyka</a:t>
            </a:r>
            <a:r>
              <a:rPr lang="en-US" dirty="0"/>
              <a:t> – </a:t>
            </a:r>
            <a:r>
              <a:rPr lang="en-US" dirty="0" err="1"/>
              <a:t>sztuka</a:t>
            </a:r>
            <a:r>
              <a:rPr lang="en-US" dirty="0"/>
              <a:t> </a:t>
            </a:r>
            <a:r>
              <a:rPr lang="en-US" dirty="0" err="1"/>
              <a:t>dźwięków</a:t>
            </a:r>
            <a:r>
              <a:rPr lang="en-US" dirty="0"/>
              <a:t>, </a:t>
            </a:r>
            <a:r>
              <a:rPr lang="en-US" dirty="0" err="1"/>
              <a:t>oparta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rytmie</a:t>
            </a:r>
            <a:r>
              <a:rPr lang="en-US" dirty="0"/>
              <a:t>, </a:t>
            </a:r>
            <a:r>
              <a:rPr lang="en-US" dirty="0" err="1"/>
              <a:t>melodii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harmonii</a:t>
            </a:r>
            <a:r>
              <a:rPr lang="en-US" dirty="0"/>
              <a:t>; </a:t>
            </a:r>
            <a:r>
              <a:rPr lang="en-US" dirty="0" err="1"/>
              <a:t>może</a:t>
            </a:r>
            <a:r>
              <a:rPr lang="en-US" dirty="0"/>
              <a:t> </a:t>
            </a:r>
            <a:r>
              <a:rPr lang="en-US" dirty="0" err="1"/>
              <a:t>służyć</a:t>
            </a:r>
            <a:r>
              <a:rPr lang="en-US" dirty="0"/>
              <a:t> </a:t>
            </a:r>
            <a:r>
              <a:rPr lang="en-US" dirty="0" err="1"/>
              <a:t>rozrywce</a:t>
            </a:r>
            <a:r>
              <a:rPr lang="en-US" dirty="0"/>
              <a:t>, </a:t>
            </a:r>
            <a:r>
              <a:rPr lang="en-US" dirty="0" err="1"/>
              <a:t>wyrażaniu</a:t>
            </a:r>
            <a:r>
              <a:rPr lang="en-US" dirty="0"/>
              <a:t> </a:t>
            </a:r>
            <a:r>
              <a:rPr lang="en-US" dirty="0" err="1"/>
              <a:t>uczuć</a:t>
            </a:r>
            <a:r>
              <a:rPr lang="en-US" dirty="0"/>
              <a:t> </a:t>
            </a:r>
            <a:r>
              <a:rPr lang="en-US" dirty="0" err="1"/>
              <a:t>lub</a:t>
            </a:r>
            <a:r>
              <a:rPr lang="en-US" dirty="0"/>
              <a:t> </a:t>
            </a:r>
            <a:r>
              <a:rPr lang="en-US" dirty="0" err="1"/>
              <a:t>budowaniu</a:t>
            </a:r>
            <a:r>
              <a:rPr lang="en-US" dirty="0"/>
              <a:t> </a:t>
            </a:r>
            <a:r>
              <a:rPr lang="en-US" dirty="0" err="1"/>
              <a:t>nastroju</a:t>
            </a:r>
            <a:r>
              <a:rPr lang="en-US" dirty="0"/>
              <a:t>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082461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3EDC5-5F0F-E1B7-77D2-E8CE7C25C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B259C33-6AC4-990E-054E-81F45793EA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599606"/>
            <a:ext cx="9235746" cy="519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4373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9BEEE-9A71-7BFA-810D-51C9EDCAF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02341"/>
            <a:ext cx="7061616" cy="804161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32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3068B51-5ECB-F0F2-AB85-33F71DEF77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2" b="5028"/>
          <a:stretch>
            <a:fillRect/>
          </a:stretch>
        </p:blipFill>
        <p:spPr>
          <a:xfrm>
            <a:off x="-4" y="10"/>
            <a:ext cx="8328610" cy="52799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2622D67-0E45-CCBB-9545-98530AB2E2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826" r="5011" b="-3"/>
          <a:stretch>
            <a:fillRect/>
          </a:stretch>
        </p:blipFill>
        <p:spPr>
          <a:xfrm>
            <a:off x="8328610" y="1"/>
            <a:ext cx="3863392" cy="26537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DD1AB7-5222-1FBF-72A0-CCEE219DBC5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56" r="7755" b="-2"/>
          <a:stretch>
            <a:fillRect/>
          </a:stretch>
        </p:blipFill>
        <p:spPr>
          <a:xfrm>
            <a:off x="8328611" y="2639971"/>
            <a:ext cx="3863392" cy="265379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A47CC56-1188-533D-88C5-F705AFAAA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5193370"/>
            <a:ext cx="12207200" cy="123363"/>
            <a:chOff x="-5025" y="6737718"/>
            <a:chExt cx="12207200" cy="12336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EEFA798-8C89-9948-4282-92855291A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4009D10-42BE-E080-5E98-DA638B250D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331714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7E5B9FD-8B4A-C5F5-8870-00184A2C4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 sz="4000" i="1">
                <a:solidFill>
                  <a:schemeClr val="tx2"/>
                </a:solidFill>
              </a:rPr>
              <a:t>Główne gatunki muzyki</a:t>
            </a:r>
            <a:br>
              <a:rPr lang="en-US" sz="4000">
                <a:solidFill>
                  <a:schemeClr val="tx2"/>
                </a:solidFill>
              </a:rPr>
            </a:br>
            <a:endParaRPr lang="en-US" sz="400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459C6-893F-D08E-9068-C4FE46DE1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  <a:noFill/>
          <a:ln>
            <a:noFill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800">
                <a:solidFill>
                  <a:schemeClr val="tx2"/>
                </a:solidFill>
              </a:rPr>
              <a:t>muzyka klasyczna</a:t>
            </a:r>
          </a:p>
          <a:p>
            <a:pPr marL="0" indent="0">
              <a:buNone/>
            </a:pPr>
            <a:r>
              <a:rPr lang="en-US" sz="1800">
                <a:solidFill>
                  <a:schemeClr val="tx2"/>
                </a:solidFill>
              </a:rPr>
              <a:t> jazz</a:t>
            </a:r>
          </a:p>
          <a:p>
            <a:pPr marL="0" indent="0">
              <a:buNone/>
            </a:pPr>
            <a:r>
              <a:rPr lang="en-US" sz="1800">
                <a:solidFill>
                  <a:schemeClr val="tx2"/>
                </a:solidFill>
              </a:rPr>
              <a:t>Rock</a:t>
            </a:r>
          </a:p>
          <a:p>
            <a:pPr marL="0" indent="0">
              <a:buNone/>
            </a:pPr>
            <a:r>
              <a:rPr lang="en-US" sz="1800">
                <a:solidFill>
                  <a:schemeClr val="tx2"/>
                </a:solidFill>
              </a:rPr>
              <a:t>muzyka filmowa</a:t>
            </a:r>
          </a:p>
          <a:p>
            <a:pPr marL="0" indent="0">
              <a:buNone/>
            </a:pPr>
            <a:r>
              <a:rPr lang="en-US" sz="1800">
                <a:solidFill>
                  <a:schemeClr val="tx2"/>
                </a:solidFill>
              </a:rPr>
              <a:t>Muzyka elektroniczna</a:t>
            </a:r>
          </a:p>
          <a:p>
            <a:endParaRPr lang="en-US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7572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35A2C-2740-F8D7-A537-1FE187E55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Inne rodzaje sztuki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7261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C2BF32-624F-834B-53A8-A482412F2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endParaRPr lang="en-US" sz="48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0309D-947C-526F-2D18-D584A1722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en-US" b="1" dirty="0" err="1"/>
              <a:t>Rzeźba</a:t>
            </a:r>
            <a:r>
              <a:rPr lang="en-US" b="1" dirty="0"/>
              <a:t> - </a:t>
            </a:r>
            <a:r>
              <a:rPr lang="en-US" dirty="0" err="1"/>
              <a:t>Rzeźba</a:t>
            </a:r>
            <a:r>
              <a:rPr lang="en-US" dirty="0"/>
              <a:t> to </a:t>
            </a:r>
            <a:r>
              <a:rPr lang="en-US" dirty="0" err="1"/>
              <a:t>sztuka</a:t>
            </a:r>
            <a:r>
              <a:rPr lang="en-US" dirty="0"/>
              <a:t> </a:t>
            </a:r>
            <a:r>
              <a:rPr lang="en-US" dirty="0" err="1"/>
              <a:t>trójwymiarowa</a:t>
            </a:r>
            <a:r>
              <a:rPr lang="en-US" dirty="0"/>
              <a:t>, </a:t>
            </a:r>
            <a:r>
              <a:rPr lang="en-US" dirty="0" err="1"/>
              <a:t>polegająca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kształtowaniu</a:t>
            </a:r>
            <a:r>
              <a:rPr lang="en-US" dirty="0"/>
              <a:t> </a:t>
            </a:r>
            <a:r>
              <a:rPr lang="en-US" dirty="0" err="1"/>
              <a:t>materiałów</a:t>
            </a:r>
            <a:r>
              <a:rPr lang="en-US" dirty="0"/>
              <a:t> (</a:t>
            </a:r>
            <a:r>
              <a:rPr lang="en-US" dirty="0" err="1"/>
              <a:t>kamień</a:t>
            </a:r>
            <a:r>
              <a:rPr lang="en-US" dirty="0"/>
              <a:t>, </a:t>
            </a:r>
            <a:r>
              <a:rPr lang="en-US" dirty="0" err="1"/>
              <a:t>drewno</a:t>
            </a:r>
            <a:r>
              <a:rPr lang="en-US" dirty="0"/>
              <a:t>, metal, </a:t>
            </a:r>
            <a:r>
              <a:rPr lang="en-US" dirty="0" err="1"/>
              <a:t>glina</a:t>
            </a:r>
            <a:r>
              <a:rPr lang="en-US" dirty="0"/>
              <a:t>). </a:t>
            </a:r>
            <a:r>
              <a:rPr lang="en-US" dirty="0" err="1"/>
              <a:t>Może</a:t>
            </a:r>
            <a:r>
              <a:rPr lang="en-US" dirty="0"/>
              <a:t> </a:t>
            </a:r>
            <a:r>
              <a:rPr lang="en-US" dirty="0" err="1"/>
              <a:t>przedstawiać</a:t>
            </a:r>
            <a:r>
              <a:rPr lang="en-US" dirty="0"/>
              <a:t> </a:t>
            </a:r>
            <a:r>
              <a:rPr lang="en-US" dirty="0" err="1"/>
              <a:t>postacie</a:t>
            </a:r>
            <a:r>
              <a:rPr lang="en-US" dirty="0"/>
              <a:t> </a:t>
            </a:r>
            <a:r>
              <a:rPr lang="en-US" dirty="0" err="1"/>
              <a:t>ludzkie</a:t>
            </a:r>
            <a:r>
              <a:rPr lang="en-US" dirty="0"/>
              <a:t>, </a:t>
            </a:r>
            <a:r>
              <a:rPr lang="en-US" dirty="0" err="1"/>
              <a:t>zwierzęta</a:t>
            </a:r>
            <a:r>
              <a:rPr lang="en-US" dirty="0"/>
              <a:t>, </a:t>
            </a:r>
            <a:r>
              <a:rPr lang="en-US" dirty="0" err="1"/>
              <a:t>formy</a:t>
            </a:r>
            <a:r>
              <a:rPr lang="en-US" dirty="0"/>
              <a:t> </a:t>
            </a:r>
            <a:r>
              <a:rPr lang="en-US" dirty="0" err="1"/>
              <a:t>abstrakcyjne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sz="2400" dirty="0"/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78915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4E4B12D-B1E0-47B9-E50D-1764F86E1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en-US" sz="3600" i="1">
                <a:solidFill>
                  <a:schemeClr val="tx2"/>
                </a:solidFill>
              </a:rPr>
              <a:t>Techniki</a:t>
            </a:r>
            <a:endParaRPr lang="en-US" sz="360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789F8-86C8-A441-8E80-036641D06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800">
                <a:solidFill>
                  <a:schemeClr val="tx2"/>
                </a:solidFill>
              </a:rPr>
              <a:t>Dłutowanie</a:t>
            </a:r>
          </a:p>
          <a:p>
            <a:pPr marL="0" indent="0">
              <a:buNone/>
            </a:pPr>
            <a:r>
              <a:rPr lang="en-US" sz="1800">
                <a:solidFill>
                  <a:schemeClr val="tx2"/>
                </a:solidFill>
              </a:rPr>
              <a:t>Modelowanie</a:t>
            </a:r>
          </a:p>
          <a:p>
            <a:pPr marL="0" indent="0">
              <a:buNone/>
            </a:pPr>
            <a:r>
              <a:rPr lang="en-US" sz="1800">
                <a:solidFill>
                  <a:schemeClr val="tx2"/>
                </a:solidFill>
              </a:rPr>
              <a:t>Odlewanie</a:t>
            </a:r>
          </a:p>
          <a:p>
            <a:pPr marL="0" indent="0">
              <a:buNone/>
            </a:pPr>
            <a:r>
              <a:rPr lang="en-US" sz="1800">
                <a:solidFill>
                  <a:schemeClr val="tx2"/>
                </a:solidFill>
              </a:rPr>
              <a:t>Konstruowanie</a:t>
            </a:r>
          </a:p>
          <a:p>
            <a:endParaRPr lang="en-US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762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81399C-FFD8-AE44-DAEE-3A89E0D18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en-US" sz="5200" b="1"/>
              <a:t>Główne dziedziny sztuki</a:t>
            </a:r>
            <a:endParaRPr lang="en-US" sz="52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43849-3FA1-C5D8-CDE5-D3AC0F786A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3704" y="1239927"/>
            <a:ext cx="6970043" cy="4680583"/>
          </a:xfrm>
        </p:spPr>
        <p:txBody>
          <a:bodyPr anchor="ctr">
            <a:normAutofit/>
          </a:bodyPr>
          <a:lstStyle/>
          <a:p>
            <a:pPr lvl="0"/>
            <a:r>
              <a:rPr lang="en-US" b="1" dirty="0" err="1"/>
              <a:t>Poezja</a:t>
            </a:r>
            <a:r>
              <a:rPr lang="en-US" dirty="0"/>
              <a:t> – </a:t>
            </a:r>
            <a:r>
              <a:rPr lang="en-US" dirty="0" err="1"/>
              <a:t>literatura</a:t>
            </a:r>
            <a:r>
              <a:rPr lang="en-US" dirty="0"/>
              <a:t> </a:t>
            </a:r>
            <a:r>
              <a:rPr lang="en-US" dirty="0" err="1"/>
              <a:t>posługująca</a:t>
            </a:r>
            <a:r>
              <a:rPr lang="en-US" dirty="0"/>
              <a:t> </a:t>
            </a:r>
            <a:r>
              <a:rPr lang="en-US" dirty="0" err="1"/>
              <a:t>się</a:t>
            </a:r>
            <a:r>
              <a:rPr lang="en-US" dirty="0"/>
              <a:t> </a:t>
            </a:r>
            <a:r>
              <a:rPr lang="en-US" dirty="0" err="1"/>
              <a:t>rytmem</a:t>
            </a:r>
            <a:r>
              <a:rPr lang="en-US" dirty="0"/>
              <a:t>, </a:t>
            </a:r>
            <a:r>
              <a:rPr lang="en-US" dirty="0" err="1"/>
              <a:t>rymem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środkami</a:t>
            </a:r>
            <a:r>
              <a:rPr lang="en-US" dirty="0"/>
              <a:t> </a:t>
            </a:r>
            <a:r>
              <a:rPr lang="en-US" dirty="0" err="1"/>
              <a:t>artystycznymi</a:t>
            </a:r>
            <a:r>
              <a:rPr lang="en-US" dirty="0"/>
              <a:t>; </a:t>
            </a:r>
            <a:r>
              <a:rPr lang="en-US" dirty="0" err="1"/>
              <a:t>wyraża</a:t>
            </a:r>
            <a:r>
              <a:rPr lang="en-US" dirty="0"/>
              <a:t> </a:t>
            </a:r>
            <a:r>
              <a:rPr lang="en-US" dirty="0" err="1"/>
              <a:t>emocje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refleksje</a:t>
            </a:r>
            <a:r>
              <a:rPr lang="en-US" dirty="0"/>
              <a:t> </a:t>
            </a:r>
            <a:r>
              <a:rPr lang="en-US" dirty="0" err="1"/>
              <a:t>autora</a:t>
            </a:r>
            <a:r>
              <a:rPr lang="en-US" dirty="0"/>
              <a:t>.</a:t>
            </a:r>
          </a:p>
          <a:p>
            <a:pPr lvl="0"/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lvl="0"/>
            <a:endParaRPr lang="en-US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045448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D73773-6EA9-6FEB-9C60-7F255B5BC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Dłutowanie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F736A26-10A4-471B-EA7C-AB46E8CE2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endParaRPr lang="en-US" sz="220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E2230F6-F2E2-B414-F80A-6E29F786CC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081" r="38795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584512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9ABAD2-7C7A-6C7B-532F-46409C9F5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Modelowanie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CF69B4F-65E9-AEFB-0D48-AD9EE4B33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endParaRPr lang="en-US" sz="220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9C7F0AD-E2A6-6FD8-7FAF-49EB35BD81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49" r="28649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220011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033A9F-20D4-C886-DD41-FF7A7B85D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Odlewanie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704E061-D078-3F14-014B-AED93125F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endParaRPr lang="en-US" sz="220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59D1B6B-2766-3BED-80C2-55AE82C080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646" r="11646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248963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285630-C6E8-25FF-79B0-BB72AA5E7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Konstruowanie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EF3CB97-6A4D-7771-111A-9708E481D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endParaRPr lang="en-US" sz="220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B44150F-6A99-734E-5545-403AFB3299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836" r="1646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766577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09472F-0791-3F1F-F2AC-819663AF3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endParaRPr lang="en-US" sz="54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02A47-64B5-4BFA-91C9-8638DCBD8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en-US" sz="2400" b="1"/>
              <a:t>Architektura -</a:t>
            </a:r>
            <a:r>
              <a:rPr lang="en-US" sz="2400"/>
              <a:t> Architektura to sztuka projektowania budynków i przestrzeni. Łączy funkcjonalność z estetyką.</a:t>
            </a:r>
            <a:br>
              <a:rPr lang="en-US" sz="2400"/>
            </a:br>
            <a:r>
              <a:rPr lang="en-US" sz="2400"/>
              <a:t>Obejmuje domy, świątynie, pałace, nowoczesne wieżowce, przestrzeń miejską.</a:t>
            </a:r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8666185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FFF495-E409-5AE7-845C-D5CFBF6FB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Architektura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F46CDCA-DED7-6B4B-8693-EA218E6DD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endParaRPr lang="en-US" sz="220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3C9223F-11F7-F331-520E-649C39CF66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392" r="1992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208606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4426B2-D472-0F07-B3F8-EA824B41C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endParaRPr lang="en-US" sz="54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F4501-7498-A3C5-BA96-1E36ED8C1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en-US" sz="2400" b="1"/>
              <a:t>Fotografia - </a:t>
            </a:r>
            <a:r>
              <a:rPr lang="en-US" sz="2400"/>
              <a:t>Fotografia polega na utrwalaniu obrazu przy użyciu światła. Może być artystyczna, reporterska, dokumentalna, modowa, portretowa.</a:t>
            </a:r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20954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08317B-84FF-6231-B5F8-79165E0D2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3466" y="991261"/>
            <a:ext cx="5754696" cy="1837349"/>
          </a:xfrm>
        </p:spPr>
        <p:txBody>
          <a:bodyPr anchor="b">
            <a:normAutofit/>
          </a:bodyPr>
          <a:lstStyle/>
          <a:p>
            <a:pPr algn="ctr"/>
            <a:r>
              <a:rPr lang="en-US" sz="3600" b="1">
                <a:solidFill>
                  <a:schemeClr val="tx2"/>
                </a:solidFill>
              </a:rPr>
              <a:t>Fotografia</a:t>
            </a:r>
            <a:endParaRPr lang="en-US" sz="3600">
              <a:solidFill>
                <a:schemeClr val="tx2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C3921CD-DDE5-4B57-8FDF-B37ADE4ED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1219" y="3985"/>
            <a:ext cx="9747620" cy="6858000"/>
            <a:chOff x="1318434" y="36937"/>
            <a:chExt cx="9747620" cy="6858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4CBEDF6-7B5F-471F-AF99-301A237481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D43DB10-4F84-47C2-8170-CB9EED8667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accent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F35C7A0-1526-4D97-BCD8-91B3576E3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009574A-38B7-43A8-A925-1FB54C6B1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A3AAA50-DE22-4E5D-9064-A37786C590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26E45-73AB-CC28-999F-D31B0B694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5954" y="2979336"/>
            <a:ext cx="5709721" cy="243086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000">
                <a:solidFill>
                  <a:schemeClr val="tx2"/>
                </a:solidFill>
              </a:rPr>
              <a:t>Artystyczna</a:t>
            </a:r>
          </a:p>
          <a:p>
            <a:pPr marL="0" indent="0">
              <a:buNone/>
            </a:pPr>
            <a:r>
              <a:rPr lang="en-US" sz="2000">
                <a:solidFill>
                  <a:schemeClr val="tx2"/>
                </a:solidFill>
              </a:rPr>
              <a:t>Reporterska</a:t>
            </a:r>
          </a:p>
          <a:p>
            <a:pPr marL="0" indent="0">
              <a:buNone/>
            </a:pPr>
            <a:r>
              <a:rPr lang="en-US" sz="2000">
                <a:solidFill>
                  <a:schemeClr val="tx2"/>
                </a:solidFill>
              </a:rPr>
              <a:t>Dokumentalna</a:t>
            </a:r>
          </a:p>
          <a:p>
            <a:pPr marL="0" indent="0">
              <a:buNone/>
            </a:pPr>
            <a:r>
              <a:rPr lang="en-US" sz="2000">
                <a:solidFill>
                  <a:schemeClr val="tx2"/>
                </a:solidFill>
              </a:rPr>
              <a:t>Modowa</a:t>
            </a:r>
          </a:p>
          <a:p>
            <a:pPr marL="0" indent="0">
              <a:buNone/>
            </a:pPr>
            <a:r>
              <a:rPr lang="en-US" sz="2000">
                <a:solidFill>
                  <a:schemeClr val="tx2"/>
                </a:solidFill>
              </a:rPr>
              <a:t>Portretowa</a:t>
            </a:r>
          </a:p>
          <a:p>
            <a:endParaRPr lang="en-US" sz="20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2184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460073-6BE0-9BBA-9081-91E48F3C9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Artystyczna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24E920C-9A3E-C4C5-445E-A5E9E71D8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endParaRPr lang="en-US" sz="220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16C741E-05F6-61B9-B0C3-A1B3D45A46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53" r="27193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291021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29CE2B-43C7-7DEC-0877-0117DF123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Reporterska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67FFE7B-6999-43CD-A098-079B09C86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endParaRPr lang="en-US" sz="220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0761F28-D0F9-0C48-51BD-62AEEF5247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464" r="20583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13616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14C78B5-EC6B-4A39-8860-705100867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2DAA00-8F97-E9EC-A7F0-5E16BBB79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69978"/>
            <a:ext cx="4391024" cy="1173700"/>
          </a:xfrm>
        </p:spPr>
        <p:txBody>
          <a:bodyPr anchor="t">
            <a:normAutofit/>
          </a:bodyPr>
          <a:lstStyle/>
          <a:p>
            <a:endParaRPr lang="en-US" sz="400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951FD6-DAD2-8EB8-BF57-BBD46EC939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6252" b="4"/>
          <a:stretch>
            <a:fillRect/>
          </a:stretch>
        </p:blipFill>
        <p:spPr>
          <a:xfrm>
            <a:off x="20" y="10"/>
            <a:ext cx="4000480" cy="3904882"/>
          </a:xfrm>
          <a:custGeom>
            <a:avLst/>
            <a:gdLst/>
            <a:ahLst/>
            <a:cxnLst/>
            <a:rect l="l" t="t" r="r" b="b"/>
            <a:pathLst>
              <a:path w="4000500" h="3413410">
                <a:moveTo>
                  <a:pt x="0" y="0"/>
                </a:moveTo>
                <a:lnTo>
                  <a:pt x="4000500" y="0"/>
                </a:lnTo>
                <a:lnTo>
                  <a:pt x="4000500" y="3330603"/>
                </a:lnTo>
                <a:lnTo>
                  <a:pt x="416174" y="3413410"/>
                </a:lnTo>
                <a:lnTo>
                  <a:pt x="0" y="3408169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80CF1D-9069-38E4-AAFF-991A09934E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098" r="38018"/>
          <a:stretch>
            <a:fillRect/>
          </a:stretch>
        </p:blipFill>
        <p:spPr>
          <a:xfrm>
            <a:off x="4191002" y="10"/>
            <a:ext cx="3809998" cy="3904881"/>
          </a:xfrm>
          <a:custGeom>
            <a:avLst/>
            <a:gdLst/>
            <a:ahLst/>
            <a:cxnLst/>
            <a:rect l="l" t="t" r="r" b="b"/>
            <a:pathLst>
              <a:path w="3809998" h="3361533">
                <a:moveTo>
                  <a:pt x="0" y="0"/>
                </a:moveTo>
                <a:lnTo>
                  <a:pt x="3809998" y="0"/>
                </a:lnTo>
                <a:lnTo>
                  <a:pt x="3809998" y="3353206"/>
                </a:lnTo>
                <a:lnTo>
                  <a:pt x="1781628" y="3181423"/>
                </a:lnTo>
                <a:lnTo>
                  <a:pt x="0" y="3361533"/>
                </a:lnTo>
                <a:close/>
              </a:path>
            </a:pathLst>
          </a:cu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CB1A9B8-80BD-FAE9-8E6D-52612B0654E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5111" r="2" b="24791"/>
          <a:stretch>
            <a:fillRect/>
          </a:stretch>
        </p:blipFill>
        <p:spPr>
          <a:xfrm>
            <a:off x="8191500" y="-1"/>
            <a:ext cx="4000500" cy="4008409"/>
          </a:xfrm>
          <a:custGeom>
            <a:avLst/>
            <a:gdLst/>
            <a:ahLst/>
            <a:cxnLst/>
            <a:rect l="l" t="t" r="r" b="b"/>
            <a:pathLst>
              <a:path w="4000500" h="3403026">
                <a:moveTo>
                  <a:pt x="0" y="0"/>
                </a:moveTo>
                <a:lnTo>
                  <a:pt x="4000500" y="0"/>
                </a:lnTo>
                <a:lnTo>
                  <a:pt x="4000500" y="3403026"/>
                </a:lnTo>
                <a:lnTo>
                  <a:pt x="9072" y="3370108"/>
                </a:lnTo>
                <a:lnTo>
                  <a:pt x="0" y="3369340"/>
                </a:lnTo>
                <a:close/>
              </a:path>
            </a:pathLst>
          </a:cu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A50943B0-FDF7-4C2C-B784-9208C945A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4021FAB-FA86-49DE-8FC9-585A1729B7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B58B526-A432-4EB5-AA70-2BB897257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5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BB55C0F-C8F7-92E1-9A09-021A8749B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4201" y="4766267"/>
            <a:ext cx="5692774" cy="1077411"/>
          </a:xfrm>
        </p:spPr>
        <p:txBody>
          <a:bodyPr>
            <a:normAutofit/>
          </a:bodyPr>
          <a:lstStyle/>
          <a:p>
            <a:endParaRPr lang="en-US" sz="2400">
              <a:solidFill>
                <a:schemeClr val="bg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056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9B7D9E-0124-80AA-062F-892C98A91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Dokumentalna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5A71B22-ABA5-1B50-0983-8155B0C18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endParaRPr lang="en-US" sz="220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4F5667C-C1CE-F26D-8C8A-34202A94B0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213" r="1318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21398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C115D5-D874-5868-EE55-D23F61B35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Modowa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F3DEA1D-A748-0B72-A90E-CBA34871D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endParaRPr lang="en-US" sz="220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75A70A1-BB30-6CAA-7093-EF571170F1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047" r="11506" b="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676462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3EC06F-B0FB-26C6-D5CF-B607F4DA6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Portretowa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61BFC17-DA2A-3E6B-8723-198575E32A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endParaRPr lang="en-US" sz="220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72BB4D2-48F8-85B1-AE35-D235390E9B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614" b="21363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889378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4E0C63-AE60-07E6-EFD8-E9D07AAB7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endParaRPr lang="en-US" sz="54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4554B-520E-0D09-93D2-89BE8417F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en-US" sz="3200" b="1" dirty="0" err="1"/>
              <a:t>Taniec</a:t>
            </a:r>
            <a:r>
              <a:rPr lang="en-US" sz="3200" b="1" dirty="0"/>
              <a:t> - </a:t>
            </a:r>
            <a:r>
              <a:rPr lang="en-US" sz="3200" dirty="0" err="1"/>
              <a:t>Taniec</a:t>
            </a:r>
            <a:r>
              <a:rPr lang="en-US" sz="3200" dirty="0"/>
              <a:t> to </a:t>
            </a:r>
            <a:r>
              <a:rPr lang="en-US" sz="3200" dirty="0" err="1"/>
              <a:t>sztuka</a:t>
            </a:r>
            <a:r>
              <a:rPr lang="en-US" sz="3200" dirty="0"/>
              <a:t> </a:t>
            </a:r>
            <a:r>
              <a:rPr lang="en-US" sz="3200" dirty="0" err="1"/>
              <a:t>ruchu</a:t>
            </a:r>
            <a:r>
              <a:rPr lang="en-US" sz="3200" dirty="0"/>
              <a:t>, w </a:t>
            </a:r>
            <a:r>
              <a:rPr lang="en-US" sz="3200" dirty="0" err="1"/>
              <a:t>której</a:t>
            </a:r>
            <a:r>
              <a:rPr lang="en-US" sz="3200" dirty="0"/>
              <a:t> </a:t>
            </a:r>
            <a:r>
              <a:rPr lang="en-US" sz="3200" dirty="0" err="1"/>
              <a:t>ciało</a:t>
            </a:r>
            <a:r>
              <a:rPr lang="en-US" sz="3200" dirty="0"/>
              <a:t> </a:t>
            </a:r>
            <a:r>
              <a:rPr lang="en-US" sz="3200" dirty="0" err="1"/>
              <a:t>staje</a:t>
            </a:r>
            <a:r>
              <a:rPr lang="en-US" sz="3200" dirty="0"/>
              <a:t> </a:t>
            </a:r>
            <a:r>
              <a:rPr lang="en-US" sz="3200" dirty="0" err="1"/>
              <a:t>się</a:t>
            </a:r>
            <a:r>
              <a:rPr lang="en-US" sz="3200" dirty="0"/>
              <a:t> </a:t>
            </a:r>
            <a:r>
              <a:rPr lang="en-US" sz="3200" dirty="0" err="1"/>
              <a:t>narzędziem</a:t>
            </a:r>
            <a:r>
              <a:rPr lang="en-US" sz="3200" dirty="0"/>
              <a:t> </a:t>
            </a:r>
            <a:r>
              <a:rPr lang="en-US" sz="3200" dirty="0" err="1"/>
              <a:t>ekspresji</a:t>
            </a:r>
            <a:r>
              <a:rPr lang="en-US" sz="3200" dirty="0"/>
              <a:t>. </a:t>
            </a:r>
            <a:r>
              <a:rPr lang="en-US" sz="3200" dirty="0" err="1"/>
              <a:t>Łączy</a:t>
            </a:r>
            <a:r>
              <a:rPr lang="en-US" sz="3200" dirty="0"/>
              <a:t> </a:t>
            </a:r>
            <a:r>
              <a:rPr lang="en-US" sz="3200" dirty="0" err="1"/>
              <a:t>muzykę</a:t>
            </a:r>
            <a:r>
              <a:rPr lang="en-US" sz="3200" dirty="0"/>
              <a:t>, </a:t>
            </a:r>
            <a:r>
              <a:rPr lang="en-US" sz="3200" dirty="0" err="1"/>
              <a:t>emocje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choreografię</a:t>
            </a:r>
            <a:r>
              <a:rPr lang="en-US" sz="3200" dirty="0"/>
              <a:t>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942292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E9DF52-5108-9351-943B-E3042ACDA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3466" y="991261"/>
            <a:ext cx="5754696" cy="1837349"/>
          </a:xfrm>
        </p:spPr>
        <p:txBody>
          <a:bodyPr anchor="b">
            <a:normAutofit/>
          </a:bodyPr>
          <a:lstStyle/>
          <a:p>
            <a:pPr algn="ctr"/>
            <a:r>
              <a:rPr lang="en-US" sz="3600" i="1">
                <a:solidFill>
                  <a:schemeClr val="tx2"/>
                </a:solidFill>
              </a:rPr>
              <a:t>Rodzaje tańca</a:t>
            </a:r>
            <a:br>
              <a:rPr lang="en-US" sz="3600">
                <a:solidFill>
                  <a:schemeClr val="tx2"/>
                </a:solidFill>
              </a:rPr>
            </a:br>
            <a:endParaRPr lang="en-US" sz="3600">
              <a:solidFill>
                <a:schemeClr val="tx2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C3921CD-DDE5-4B57-8FDF-B37ADE4ED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1219" y="3985"/>
            <a:ext cx="9747620" cy="6858000"/>
            <a:chOff x="1318434" y="36937"/>
            <a:chExt cx="9747620" cy="6858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4CBEDF6-7B5F-471F-AF99-301A237481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D43DB10-4F84-47C2-8170-CB9EED8667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accent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F35C7A0-1526-4D97-BCD8-91B3576E3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009574A-38B7-43A8-A925-1FB54C6B1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A3AAA50-DE22-4E5D-9064-A37786C590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939903-CA7A-2E83-CFD9-D9958F1DB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5954" y="2979336"/>
            <a:ext cx="5709721" cy="243086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000">
                <a:solidFill>
                  <a:schemeClr val="tx2"/>
                </a:solidFill>
              </a:rPr>
              <a:t>Balet</a:t>
            </a:r>
          </a:p>
          <a:p>
            <a:pPr marL="0" indent="0">
              <a:buNone/>
            </a:pPr>
            <a:r>
              <a:rPr lang="en-US" sz="2000">
                <a:solidFill>
                  <a:schemeClr val="tx2"/>
                </a:solidFill>
              </a:rPr>
              <a:t>Taniec współczesny</a:t>
            </a:r>
          </a:p>
          <a:p>
            <a:pPr marL="0" indent="0">
              <a:buNone/>
            </a:pPr>
            <a:r>
              <a:rPr lang="en-US" sz="2000">
                <a:solidFill>
                  <a:schemeClr val="tx2"/>
                </a:solidFill>
              </a:rPr>
              <a:t>Taniec Towarzyski</a:t>
            </a:r>
          </a:p>
          <a:p>
            <a:pPr marL="0" indent="0">
              <a:buNone/>
            </a:pPr>
            <a:r>
              <a:rPr lang="en-US" sz="2000">
                <a:solidFill>
                  <a:schemeClr val="tx2"/>
                </a:solidFill>
              </a:rPr>
              <a:t>Taniec ludowy</a:t>
            </a:r>
          </a:p>
          <a:p>
            <a:pPr marL="0" indent="0">
              <a:buNone/>
            </a:pPr>
            <a:r>
              <a:rPr lang="en-US" sz="2000">
                <a:solidFill>
                  <a:schemeClr val="tx2"/>
                </a:solidFill>
              </a:rPr>
              <a:t>hip-hop</a:t>
            </a:r>
            <a:br>
              <a:rPr lang="en-US" sz="2000">
                <a:solidFill>
                  <a:schemeClr val="tx2"/>
                </a:solidFill>
              </a:rPr>
            </a:br>
            <a:endParaRPr lang="en-US" sz="20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4005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AA9B6-A7BD-54FF-0C1A-BACDB76BC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Balet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A392308-AD24-F3D9-94C1-67AFCCE0F6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386" r="29661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624374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10B8D7-05C6-713D-69F3-9151FC81F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Taniec Współczesny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053A3A5-D136-EEA3-65BB-A43974B22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endParaRPr lang="en-US" sz="220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717777C-9CA3-A4A6-3023-E3AF513060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350" r="20229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124454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16D022-17FA-C440-5F75-B73A5C720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Taniec Towarzyski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F7EF779-E28F-8366-2D40-453B7A7D6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endParaRPr lang="en-US" sz="220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3CE159B-9C91-B1DC-E239-0FFFB0E0BD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339" b="14196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622981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B3258-06F0-313A-8424-3832C7035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Taniec ludowy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9FE8849-A6C9-E680-AB76-DB098D9E4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endParaRPr lang="en-US" sz="220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D0BEF5C-D1CA-4D43-B9BB-30D7CD4BEB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655" r="10143" b="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664415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EC7C91-D572-40DB-D1DC-530312113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Hip-hop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DC97540-BBD7-5070-720D-3ACD2BCFC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endParaRPr lang="en-US" sz="220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5D8BA5A-ECCD-CA37-5EB8-DFFFD50E14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388" r="17696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23757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951D0F-FEBC-FCD5-0225-32533AFA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US" sz="6100" b="1"/>
              <a:t>Główne dziedziny sztuki</a:t>
            </a:r>
            <a:endParaRPr lang="en-US" sz="61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B141B-9397-7E6B-9301-E1627EE3A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pPr lvl="0"/>
            <a:r>
              <a:rPr lang="en-US" b="1" dirty="0" err="1"/>
              <a:t>Teatr</a:t>
            </a:r>
            <a:r>
              <a:rPr lang="en-US" dirty="0"/>
              <a:t> – </a:t>
            </a:r>
            <a:r>
              <a:rPr lang="en-US" dirty="0" err="1"/>
              <a:t>sztuka</a:t>
            </a:r>
            <a:r>
              <a:rPr lang="en-US" dirty="0"/>
              <a:t> </a:t>
            </a:r>
            <a:r>
              <a:rPr lang="en-US" dirty="0" err="1"/>
              <a:t>sceniczna</a:t>
            </a:r>
            <a:r>
              <a:rPr lang="en-US" dirty="0"/>
              <a:t>, w </a:t>
            </a:r>
            <a:r>
              <a:rPr lang="en-US" dirty="0" err="1"/>
              <a:t>której</a:t>
            </a:r>
            <a:r>
              <a:rPr lang="en-US" dirty="0"/>
              <a:t> </a:t>
            </a:r>
            <a:r>
              <a:rPr lang="en-US" dirty="0" err="1"/>
              <a:t>aktorzy</a:t>
            </a:r>
            <a:r>
              <a:rPr lang="en-US" dirty="0"/>
              <a:t> </a:t>
            </a:r>
            <a:r>
              <a:rPr lang="en-US" dirty="0" err="1"/>
              <a:t>przedstawiają</a:t>
            </a:r>
            <a:r>
              <a:rPr lang="en-US" dirty="0"/>
              <a:t> </a:t>
            </a:r>
            <a:r>
              <a:rPr lang="en-US" dirty="0" err="1"/>
              <a:t>historię</a:t>
            </a:r>
            <a:r>
              <a:rPr lang="en-US" dirty="0"/>
              <a:t> </a:t>
            </a:r>
            <a:r>
              <a:rPr lang="en-US" dirty="0" err="1"/>
              <a:t>poprzez</a:t>
            </a:r>
            <a:r>
              <a:rPr lang="en-US" dirty="0"/>
              <a:t> </a:t>
            </a:r>
            <a:r>
              <a:rPr lang="en-US" dirty="0" err="1"/>
              <a:t>grę</a:t>
            </a:r>
            <a:r>
              <a:rPr lang="en-US" dirty="0"/>
              <a:t>, </a:t>
            </a:r>
            <a:r>
              <a:rPr lang="en-US" dirty="0" err="1"/>
              <a:t>ruch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słowo</a:t>
            </a:r>
            <a:r>
              <a:rPr lang="en-US" dirty="0"/>
              <a:t>.</a:t>
            </a:r>
          </a:p>
          <a:p>
            <a:pPr lvl="0"/>
            <a:endParaRPr lang="en-US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9152116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7F3321-9D3C-D0FE-3013-0054DE49C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endParaRPr lang="en-US" sz="54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B1718-E59E-8F23-0AB7-2A1594B4D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en-US" sz="3200" b="1" dirty="0" err="1"/>
              <a:t>Sztuki</a:t>
            </a:r>
            <a:r>
              <a:rPr lang="en-US" sz="3200" b="1" dirty="0"/>
              <a:t> </a:t>
            </a:r>
            <a:r>
              <a:rPr lang="en-US" sz="3200" b="1" dirty="0" err="1"/>
              <a:t>użytkowe</a:t>
            </a:r>
            <a:r>
              <a:rPr lang="en-US" sz="3200" b="1" dirty="0"/>
              <a:t> (design) - </a:t>
            </a:r>
            <a:r>
              <a:rPr lang="en-US" sz="3200" dirty="0"/>
              <a:t>To </a:t>
            </a:r>
            <a:r>
              <a:rPr lang="en-US" sz="3200" dirty="0" err="1"/>
              <a:t>projektowanie</a:t>
            </a:r>
            <a:r>
              <a:rPr lang="en-US" sz="3200" dirty="0"/>
              <a:t> </a:t>
            </a:r>
            <a:r>
              <a:rPr lang="en-US" sz="3200" dirty="0" err="1"/>
              <a:t>przedmiotów</a:t>
            </a:r>
            <a:r>
              <a:rPr lang="en-US" sz="3200" dirty="0"/>
              <a:t> </a:t>
            </a:r>
            <a:r>
              <a:rPr lang="en-US" sz="3200" dirty="0" err="1"/>
              <a:t>codziennego</a:t>
            </a:r>
            <a:r>
              <a:rPr lang="en-US" sz="3200" dirty="0"/>
              <a:t> </a:t>
            </a:r>
            <a:r>
              <a:rPr lang="en-US" sz="3200" dirty="0" err="1"/>
              <a:t>użytku</a:t>
            </a:r>
            <a:r>
              <a:rPr lang="en-US" sz="3200" dirty="0"/>
              <a:t> </a:t>
            </a:r>
            <a:r>
              <a:rPr lang="en-US" sz="3200" dirty="0" err="1"/>
              <a:t>tak</a:t>
            </a:r>
            <a:r>
              <a:rPr lang="en-US" sz="3200" dirty="0"/>
              <a:t>, aby </a:t>
            </a:r>
            <a:r>
              <a:rPr lang="en-US" sz="3200" dirty="0" err="1"/>
              <a:t>były</a:t>
            </a:r>
            <a:r>
              <a:rPr lang="en-US" sz="3200" dirty="0"/>
              <a:t> </a:t>
            </a:r>
            <a:r>
              <a:rPr lang="en-US" sz="3200" dirty="0" err="1"/>
              <a:t>funkcjonalne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piękne</a:t>
            </a:r>
            <a:r>
              <a:rPr lang="en-US" sz="3200" dirty="0"/>
              <a:t>. </a:t>
            </a:r>
            <a:r>
              <a:rPr lang="en-US" sz="3200" dirty="0" err="1"/>
              <a:t>Obejmuje</a:t>
            </a:r>
            <a:r>
              <a:rPr lang="en-US" sz="3200" dirty="0"/>
              <a:t> </a:t>
            </a:r>
            <a:r>
              <a:rPr lang="en-US" sz="3200" dirty="0" err="1"/>
              <a:t>wzornictwo</a:t>
            </a:r>
            <a:r>
              <a:rPr lang="en-US" sz="3200" dirty="0"/>
              <a:t>, </a:t>
            </a:r>
            <a:r>
              <a:rPr lang="en-US" sz="3200" dirty="0" err="1"/>
              <a:t>modę</a:t>
            </a:r>
            <a:r>
              <a:rPr lang="en-US" sz="3200" dirty="0"/>
              <a:t>, </a:t>
            </a:r>
            <a:r>
              <a:rPr lang="en-US" sz="3200" dirty="0" err="1"/>
              <a:t>grafikę</a:t>
            </a:r>
            <a:r>
              <a:rPr lang="en-US" sz="3200" dirty="0"/>
              <a:t>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3864067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864698-CAF5-1A1D-9BFF-CDF4709EC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en-US" sz="4800" b="1"/>
              <a:t>Rola sztuki w kulturze:</a:t>
            </a:r>
            <a:br>
              <a:rPr lang="en-US" sz="4800"/>
            </a:br>
            <a:endParaRPr lang="en-US" sz="480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54EA2B6-DD78-E0FC-F24D-4FA5D7FA9E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4554077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5554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CB593EA-2F98-479F-B4C4-F366571FA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326C5E-1282-1270-E14F-747C7401E7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060" r="21410" b="2"/>
          <a:stretch>
            <a:fillRect/>
          </a:stretch>
        </p:blipFill>
        <p:spPr>
          <a:xfrm>
            <a:off x="20" y="10"/>
            <a:ext cx="2970445" cy="33832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07812A-B985-A20E-2859-13BBA8A159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171" r="22222" b="-3"/>
          <a:stretch>
            <a:fillRect/>
          </a:stretch>
        </p:blipFill>
        <p:spPr>
          <a:xfrm>
            <a:off x="3072956" y="10"/>
            <a:ext cx="2970465" cy="3383268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8F808FD-3431-389E-A5BD-DF863112EA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" b="20311"/>
          <a:stretch>
            <a:fillRect/>
          </a:stretch>
        </p:blipFill>
        <p:spPr>
          <a:xfrm>
            <a:off x="6145909" y="10"/>
            <a:ext cx="2971800" cy="33832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272590-84FB-9DF4-7D87-35FFCAE7339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9698" r="894" b="2"/>
          <a:stretch>
            <a:fillRect/>
          </a:stretch>
        </p:blipFill>
        <p:spPr>
          <a:xfrm>
            <a:off x="9220200" y="10"/>
            <a:ext cx="2971800" cy="33832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1E29F7-82C3-188A-7DB4-8470F4087C9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801" r="-1" b="-1"/>
          <a:stretch>
            <a:fillRect/>
          </a:stretch>
        </p:blipFill>
        <p:spPr>
          <a:xfrm>
            <a:off x="-1018" y="3474720"/>
            <a:ext cx="6044438" cy="33832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9BEB6D0-9E4E-4221-93D1-74ABECEE9E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5910" y="3474720"/>
            <a:ext cx="6046090" cy="3383281"/>
          </a:xfrm>
          <a:prstGeom prst="rect">
            <a:avLst/>
          </a:prstGeom>
          <a:solidFill>
            <a:srgbClr val="4446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660A3-BF1F-2436-D0A4-26D1D4505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1653" y="3799272"/>
            <a:ext cx="5193748" cy="637124"/>
          </a:xfrm>
        </p:spPr>
        <p:txBody>
          <a:bodyPr>
            <a:normAutofit/>
          </a:bodyPr>
          <a:lstStyle/>
          <a:p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4F3BE31-EDE9-5351-46EF-2963233F0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9648" y="4510585"/>
            <a:ext cx="5366610" cy="1758732"/>
          </a:xfrm>
        </p:spPr>
        <p:txBody>
          <a:bodyPr>
            <a:normAutofit/>
          </a:bodyPr>
          <a:lstStyle/>
          <a:p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7221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DEF1D08-EC49-9FE1-838E-A3E7DDD68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br>
              <a:rPr lang="en-US" sz="3600" i="1">
                <a:solidFill>
                  <a:schemeClr val="tx2"/>
                </a:solidFill>
              </a:rPr>
            </a:br>
            <a:r>
              <a:rPr lang="en-US" sz="3600" i="1">
                <a:solidFill>
                  <a:schemeClr val="tx2"/>
                </a:solidFill>
              </a:rPr>
              <a:t>Rodzaje teatru</a:t>
            </a:r>
            <a:br>
              <a:rPr lang="en-US" sz="3600">
                <a:solidFill>
                  <a:schemeClr val="tx2"/>
                </a:solidFill>
              </a:rPr>
            </a:br>
            <a:endParaRPr lang="en-US" sz="3600">
              <a:solidFill>
                <a:schemeClr val="tx2"/>
              </a:solidFill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E4D2A28-513F-A275-188B-70A4BCADE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tx2"/>
                </a:solidFill>
              </a:rPr>
              <a:t> </a:t>
            </a:r>
            <a:r>
              <a:rPr lang="en-US" sz="3600" dirty="0" err="1">
                <a:solidFill>
                  <a:schemeClr val="tx2"/>
                </a:solidFill>
              </a:rPr>
              <a:t>dramatyczny</a:t>
            </a:r>
            <a:endParaRPr lang="en-US" sz="36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>
                <a:solidFill>
                  <a:schemeClr val="tx2"/>
                </a:solidFill>
              </a:rPr>
              <a:t> </a:t>
            </a:r>
            <a:r>
              <a:rPr lang="en-US" sz="3600" dirty="0" err="1">
                <a:solidFill>
                  <a:schemeClr val="tx2"/>
                </a:solidFill>
              </a:rPr>
              <a:t>muzyczny</a:t>
            </a:r>
            <a:endParaRPr lang="en-US" sz="36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 err="1">
                <a:solidFill>
                  <a:schemeClr val="tx2"/>
                </a:solidFill>
              </a:rPr>
              <a:t>operowy</a:t>
            </a:r>
            <a:endParaRPr lang="en-US" sz="36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 err="1">
                <a:solidFill>
                  <a:schemeClr val="tx2"/>
                </a:solidFill>
              </a:rPr>
              <a:t>balet</a:t>
            </a:r>
            <a:endParaRPr lang="en-US" sz="36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600" dirty="0" err="1">
                <a:solidFill>
                  <a:schemeClr val="tx2"/>
                </a:solidFill>
              </a:rPr>
              <a:t>teatr</a:t>
            </a:r>
            <a:r>
              <a:rPr lang="en-US" sz="3600" dirty="0">
                <a:solidFill>
                  <a:schemeClr val="tx2"/>
                </a:solidFill>
              </a:rPr>
              <a:t> </a:t>
            </a:r>
            <a:r>
              <a:rPr lang="en-US" sz="3600" dirty="0" err="1">
                <a:solidFill>
                  <a:schemeClr val="tx2"/>
                </a:solidFill>
              </a:rPr>
              <a:t>lalek</a:t>
            </a:r>
            <a:endParaRPr lang="en-US" sz="3600" dirty="0">
              <a:solidFill>
                <a:schemeClr val="tx2"/>
              </a:solidFill>
            </a:endParaRPr>
          </a:p>
          <a:p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156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348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05BED4-104B-937D-23BE-AB34239B6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 err="1">
                <a:solidFill>
                  <a:srgbClr val="FFFFFF"/>
                </a:solidFill>
              </a:rPr>
              <a:t>Teatr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Dramatyczny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15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EA63138-7CEE-5488-2EC4-80EBAF752A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561" b="1"/>
          <a:stretch>
            <a:fillRect/>
          </a:stretch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374009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2311</TotalTime>
  <Words>443</Words>
  <Application>Microsoft Office PowerPoint</Application>
  <PresentationFormat>Widescreen</PresentationFormat>
  <Paragraphs>106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7" baseType="lpstr">
      <vt:lpstr>Aptos</vt:lpstr>
      <vt:lpstr>Aptos Display</vt:lpstr>
      <vt:lpstr>Arial</vt:lpstr>
      <vt:lpstr>Calibri</vt:lpstr>
      <vt:lpstr>Wingdings</vt:lpstr>
      <vt:lpstr>Office Theme</vt:lpstr>
      <vt:lpstr>SZTUKA I KULTURA</vt:lpstr>
      <vt:lpstr>SZTUKA</vt:lpstr>
      <vt:lpstr>Kultura</vt:lpstr>
      <vt:lpstr>Główne dziedziny sztuki</vt:lpstr>
      <vt:lpstr>PowerPoint Presentation</vt:lpstr>
      <vt:lpstr>Główne dziedziny sztuki</vt:lpstr>
      <vt:lpstr>PowerPoint Presentation</vt:lpstr>
      <vt:lpstr> Rodzaje teatru </vt:lpstr>
      <vt:lpstr>Teatr Dramatyczny</vt:lpstr>
      <vt:lpstr>Teatr Muzyczny</vt:lpstr>
      <vt:lpstr>Teatr Operowy</vt:lpstr>
      <vt:lpstr>Balet</vt:lpstr>
      <vt:lpstr>Teatr Lalek</vt:lpstr>
      <vt:lpstr>Główne dziedziny sztuki</vt:lpstr>
      <vt:lpstr>PowerPoint Presentation</vt:lpstr>
      <vt:lpstr>Główne rodzaje malarstwa </vt:lpstr>
      <vt:lpstr>Malarstwo Portretowe</vt:lpstr>
      <vt:lpstr>Malarstwo pejzażowe</vt:lpstr>
      <vt:lpstr>Martwa natura</vt:lpstr>
      <vt:lpstr>Historyczne</vt:lpstr>
      <vt:lpstr>Religijne</vt:lpstr>
      <vt:lpstr>Malarstwo abstrakcyjne</vt:lpstr>
      <vt:lpstr>Główne dziedziny sztuki</vt:lpstr>
      <vt:lpstr>PowerPoint Presentation</vt:lpstr>
      <vt:lpstr>Główne gatunki filmowe: </vt:lpstr>
      <vt:lpstr>Dramat</vt:lpstr>
      <vt:lpstr>Komedia</vt:lpstr>
      <vt:lpstr>Horror</vt:lpstr>
      <vt:lpstr>Fantasy</vt:lpstr>
      <vt:lpstr>Dokument</vt:lpstr>
      <vt:lpstr>Animacja</vt:lpstr>
      <vt:lpstr>Thriller</vt:lpstr>
      <vt:lpstr>Główne dziedziny sztuki</vt:lpstr>
      <vt:lpstr>PowerPoint Presentation</vt:lpstr>
      <vt:lpstr>PowerPoint Presentation</vt:lpstr>
      <vt:lpstr>Główne gatunki muzyki </vt:lpstr>
      <vt:lpstr>Inne rodzaje sztuki</vt:lpstr>
      <vt:lpstr>PowerPoint Presentation</vt:lpstr>
      <vt:lpstr>Techniki</vt:lpstr>
      <vt:lpstr>Dłutowanie</vt:lpstr>
      <vt:lpstr>Modelowanie</vt:lpstr>
      <vt:lpstr>Odlewanie</vt:lpstr>
      <vt:lpstr>Konstruowanie</vt:lpstr>
      <vt:lpstr>PowerPoint Presentation</vt:lpstr>
      <vt:lpstr>Architektura</vt:lpstr>
      <vt:lpstr>PowerPoint Presentation</vt:lpstr>
      <vt:lpstr>Fotografia</vt:lpstr>
      <vt:lpstr>Artystyczna</vt:lpstr>
      <vt:lpstr>Reporterska</vt:lpstr>
      <vt:lpstr>Dokumentalna</vt:lpstr>
      <vt:lpstr>Modowa</vt:lpstr>
      <vt:lpstr>Portretowa</vt:lpstr>
      <vt:lpstr>PowerPoint Presentation</vt:lpstr>
      <vt:lpstr>Rodzaje tańca </vt:lpstr>
      <vt:lpstr>Balet</vt:lpstr>
      <vt:lpstr>Taniec Współczesny</vt:lpstr>
      <vt:lpstr>Taniec Towarzyski</vt:lpstr>
      <vt:lpstr>Taniec ludowy</vt:lpstr>
      <vt:lpstr>Hip-hop</vt:lpstr>
      <vt:lpstr>PowerPoint Presentation</vt:lpstr>
      <vt:lpstr>Rola sztuki w kulturze: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sebastian szlapczynski</dc:creator>
  <cp:lastModifiedBy>sebastian szlapczynski</cp:lastModifiedBy>
  <cp:revision>1</cp:revision>
  <dcterms:created xsi:type="dcterms:W3CDTF">2025-11-30T00:35:50Z</dcterms:created>
  <dcterms:modified xsi:type="dcterms:W3CDTF">2025-12-01T15:06:53Z</dcterms:modified>
</cp:coreProperties>
</file>